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13"/>
  </p:notesMasterIdLst>
  <p:handoutMasterIdLst>
    <p:handoutMasterId r:id="rId14"/>
  </p:handoutMasterIdLst>
  <p:sldIdLst>
    <p:sldId id="2147477424" r:id="rId6"/>
    <p:sldId id="2147477431" r:id="rId7"/>
    <p:sldId id="2147477425" r:id="rId8"/>
    <p:sldId id="2147477430" r:id="rId9"/>
    <p:sldId id="2147477429" r:id="rId10"/>
    <p:sldId id="2147477426" r:id="rId11"/>
    <p:sldId id="2147477427" r:id="rId12"/>
  </p:sldIdLst>
  <p:sldSz cx="18288000" cy="10287000"/>
  <p:notesSz cx="6858000" cy="9144000"/>
  <p:embeddedFontLst>
    <p:embeddedFont>
      <p:font typeface="Anova Light" panose="020B0403020203020204" pitchFamily="34" charset="0"/>
      <p:regular r:id="rId15"/>
      <p: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C3829F-2C56-4915-AA34-5F93EE359221}">
          <p14:sldIdLst>
            <p14:sldId id="2147477424"/>
            <p14:sldId id="2147477431"/>
            <p14:sldId id="2147477425"/>
            <p14:sldId id="2147477430"/>
            <p14:sldId id="2147477429"/>
            <p14:sldId id="2147477426"/>
            <p14:sldId id="2147477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24"/>
    <a:srgbClr val="0766D1"/>
    <a:srgbClr val="032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D42D4-3E97-3140-8D63-C76C59F8B6B0}" v="52" dt="2024-01-26T15:46:37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7" autoAdjust="0"/>
    <p:restoredTop sz="96307" autoAdjust="0"/>
  </p:normalViewPr>
  <p:slideViewPr>
    <p:cSldViewPr snapToGrid="0">
      <p:cViewPr varScale="1">
        <p:scale>
          <a:sx n="90" d="100"/>
          <a:sy n="90" d="100"/>
        </p:scale>
        <p:origin x="24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50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Campbell" userId="3fe65e87-98d8-40d8-a5ef-373a21fa1a80" providerId="ADAL" clId="{C57D42D4-3E97-3140-8D63-C76C59F8B6B0}"/>
    <pc:docChg chg="undo custSel addSld delSld sldOrd modMainMaster modSection">
      <pc:chgData name="Ashley Campbell" userId="3fe65e87-98d8-40d8-a5ef-373a21fa1a80" providerId="ADAL" clId="{C57D42D4-3E97-3140-8D63-C76C59F8B6B0}" dt="2024-01-26T15:50:36.222" v="191" actId="20578"/>
      <pc:docMkLst>
        <pc:docMk/>
      </pc:docMkLst>
      <pc:sldChg chg="ord">
        <pc:chgData name="Ashley Campbell" userId="3fe65e87-98d8-40d8-a5ef-373a21fa1a80" providerId="ADAL" clId="{C57D42D4-3E97-3140-8D63-C76C59F8B6B0}" dt="2024-01-26T15:50:36.222" v="191" actId="20578"/>
        <pc:sldMkLst>
          <pc:docMk/>
          <pc:sldMk cId="3710086338" sldId="2147477425"/>
        </pc:sldMkLst>
      </pc:sldChg>
      <pc:sldChg chg="ord">
        <pc:chgData name="Ashley Campbell" userId="3fe65e87-98d8-40d8-a5ef-373a21fa1a80" providerId="ADAL" clId="{C57D42D4-3E97-3140-8D63-C76C59F8B6B0}" dt="2024-01-26T15:50:34.540" v="190" actId="20578"/>
        <pc:sldMkLst>
          <pc:docMk/>
          <pc:sldMk cId="1987697181" sldId="2147477431"/>
        </pc:sldMkLst>
      </pc:sldChg>
      <pc:sldChg chg="new del">
        <pc:chgData name="Ashley Campbell" userId="3fe65e87-98d8-40d8-a5ef-373a21fa1a80" providerId="ADAL" clId="{C57D42D4-3E97-3140-8D63-C76C59F8B6B0}" dt="2024-01-25T20:18:16.120" v="187" actId="2696"/>
        <pc:sldMkLst>
          <pc:docMk/>
          <pc:sldMk cId="3546799419" sldId="2147477432"/>
        </pc:sldMkLst>
      </pc:sldChg>
      <pc:sldMasterChg chg="addSp delSp modSp mod addSldLayout delSldLayout modSldLayout">
        <pc:chgData name="Ashley Campbell" userId="3fe65e87-98d8-40d8-a5ef-373a21fa1a80" providerId="ADAL" clId="{C57D42D4-3E97-3140-8D63-C76C59F8B6B0}" dt="2024-01-26T15:46:37.380" v="189"/>
        <pc:sldMasterMkLst>
          <pc:docMk/>
          <pc:sldMasterMk cId="519966091" sldId="2147483816"/>
        </pc:sldMasterMkLst>
        <pc:picChg chg="add mod">
          <ac:chgData name="Ashley Campbell" userId="3fe65e87-98d8-40d8-a5ef-373a21fa1a80" providerId="ADAL" clId="{C57D42D4-3E97-3140-8D63-C76C59F8B6B0}" dt="2024-01-25T20:10:23.583" v="163" actId="14826"/>
          <ac:picMkLst>
            <pc:docMk/>
            <pc:sldMasterMk cId="519966091" sldId="2147483816"/>
            <ac:picMk id="5" creationId="{763121E7-A205-ED57-4882-894C16D3F2C6}"/>
          </ac:picMkLst>
        </pc:picChg>
        <pc:picChg chg="del">
          <ac:chgData name="Ashley Campbell" userId="3fe65e87-98d8-40d8-a5ef-373a21fa1a80" providerId="ADAL" clId="{C57D42D4-3E97-3140-8D63-C76C59F8B6B0}" dt="2024-01-05T18:55:29.542" v="15" actId="478"/>
          <ac:picMkLst>
            <pc:docMk/>
            <pc:sldMasterMk cId="519966091" sldId="2147483816"/>
            <ac:picMk id="5" creationId="{DCAC5147-3BF8-9198-FA11-9363F87D0F14}"/>
          </ac:picMkLst>
        </pc:picChg>
        <pc:picChg chg="add del mod">
          <ac:chgData name="Ashley Campbell" userId="3fe65e87-98d8-40d8-a5ef-373a21fa1a80" providerId="ADAL" clId="{C57D42D4-3E97-3140-8D63-C76C59F8B6B0}" dt="2024-01-17T18:27:39.006" v="41" actId="478"/>
          <ac:picMkLst>
            <pc:docMk/>
            <pc:sldMasterMk cId="519966091" sldId="2147483816"/>
            <ac:picMk id="6" creationId="{2B8DB8A7-2DEE-8DB2-6074-72C0791266EE}"/>
          </ac:picMkLst>
        </pc:picChg>
        <pc:picChg chg="add del mod">
          <ac:chgData name="Ashley Campbell" userId="3fe65e87-98d8-40d8-a5ef-373a21fa1a80" providerId="ADAL" clId="{C57D42D4-3E97-3140-8D63-C76C59F8B6B0}" dt="2024-01-17T18:28:01.287" v="48" actId="478"/>
          <ac:picMkLst>
            <pc:docMk/>
            <pc:sldMasterMk cId="519966091" sldId="2147483816"/>
            <ac:picMk id="7" creationId="{D45FB936-916B-E2F0-2BF7-30EEFAD32F1D}"/>
          </ac:picMkLst>
        </pc:picChg>
        <pc:picChg chg="add del mod">
          <ac:chgData name="Ashley Campbell" userId="3fe65e87-98d8-40d8-a5ef-373a21fa1a80" providerId="ADAL" clId="{C57D42D4-3E97-3140-8D63-C76C59F8B6B0}" dt="2024-01-17T18:27:59.722" v="47" actId="21"/>
          <ac:picMkLst>
            <pc:docMk/>
            <pc:sldMasterMk cId="519966091" sldId="2147483816"/>
            <ac:picMk id="9" creationId="{6C67781C-0E9E-E721-A56B-3E0CF3FDCFBB}"/>
          </ac:picMkLst>
        </pc:picChg>
        <pc:picChg chg="add del mod">
          <ac:chgData name="Ashley Campbell" userId="3fe65e87-98d8-40d8-a5ef-373a21fa1a80" providerId="ADAL" clId="{C57D42D4-3E97-3140-8D63-C76C59F8B6B0}" dt="2024-01-17T18:32:12.169" v="68" actId="478"/>
          <ac:picMkLst>
            <pc:docMk/>
            <pc:sldMasterMk cId="519966091" sldId="2147483816"/>
            <ac:picMk id="10" creationId="{ABDF1FE2-7E57-09C4-5126-779D2F8D0C6A}"/>
          </ac:picMkLst>
        </pc:picChg>
        <pc:picChg chg="add del mod">
          <ac:chgData name="Ashley Campbell" userId="3fe65e87-98d8-40d8-a5ef-373a21fa1a80" providerId="ADAL" clId="{C57D42D4-3E97-3140-8D63-C76C59F8B6B0}" dt="2024-01-17T18:30:35.152" v="55" actId="478"/>
          <ac:picMkLst>
            <pc:docMk/>
            <pc:sldMasterMk cId="519966091" sldId="2147483816"/>
            <ac:picMk id="12" creationId="{5C658360-1496-44EE-1F83-FD471E5CA827}"/>
          </ac:picMkLst>
        </pc:picChg>
        <pc:picChg chg="add del mod modCrop">
          <ac:chgData name="Ashley Campbell" userId="3fe65e87-98d8-40d8-a5ef-373a21fa1a80" providerId="ADAL" clId="{C57D42D4-3E97-3140-8D63-C76C59F8B6B0}" dt="2024-01-17T18:32:11.188" v="67" actId="21"/>
          <ac:picMkLst>
            <pc:docMk/>
            <pc:sldMasterMk cId="519966091" sldId="2147483816"/>
            <ac:picMk id="14" creationId="{0130ACBB-8005-0519-801D-DFB4DB2E89DC}"/>
          </ac:picMkLst>
        </pc:picChg>
        <pc:picChg chg="add del mod">
          <ac:chgData name="Ashley Campbell" userId="3fe65e87-98d8-40d8-a5ef-373a21fa1a80" providerId="ADAL" clId="{C57D42D4-3E97-3140-8D63-C76C59F8B6B0}" dt="2024-01-25T20:08:48.653" v="161" actId="478"/>
          <ac:picMkLst>
            <pc:docMk/>
            <pc:sldMasterMk cId="519966091" sldId="2147483816"/>
            <ac:picMk id="15" creationId="{5F721C19-3231-5EAF-751C-C189217E8898}"/>
          </ac:picMkLst>
        </pc:picChg>
        <pc:picChg chg="del">
          <ac:chgData name="Ashley Campbell" userId="3fe65e87-98d8-40d8-a5ef-373a21fa1a80" providerId="ADAL" clId="{C57D42D4-3E97-3140-8D63-C76C59F8B6B0}" dt="2024-01-05T18:55:30.636" v="16" actId="478"/>
          <ac:picMkLst>
            <pc:docMk/>
            <pc:sldMasterMk cId="519966091" sldId="2147483816"/>
            <ac:picMk id="15" creationId="{7940FB0E-573D-24B6-CF69-FEBB215858D9}"/>
          </ac:picMkLst>
        </pc:picChg>
        <pc:sldLayoutChg chg="addSp delSp modSp mod">
          <pc:chgData name="Ashley Campbell" userId="3fe65e87-98d8-40d8-a5ef-373a21fa1a80" providerId="ADAL" clId="{C57D42D4-3E97-3140-8D63-C76C59F8B6B0}" dt="2024-01-25T20:08:41.979" v="160" actId="21"/>
          <pc:sldLayoutMkLst>
            <pc:docMk/>
            <pc:sldMasterMk cId="519966091" sldId="2147483816"/>
            <pc:sldLayoutMk cId="2484278892" sldId="2147483828"/>
          </pc:sldLayoutMkLst>
          <pc:picChg chg="add del mod">
            <ac:chgData name="Ashley Campbell" userId="3fe65e87-98d8-40d8-a5ef-373a21fa1a80" providerId="ADAL" clId="{C57D42D4-3E97-3140-8D63-C76C59F8B6B0}" dt="2024-01-25T20:08:41.979" v="160" actId="21"/>
            <ac:picMkLst>
              <pc:docMk/>
              <pc:sldMasterMk cId="519966091" sldId="2147483816"/>
              <pc:sldLayoutMk cId="2484278892" sldId="2147483828"/>
              <ac:picMk id="2" creationId="{308D1A7B-9F33-AD77-6912-AA1203D94F96}"/>
            </ac:picMkLst>
          </pc:picChg>
        </pc:sldLayoutChg>
        <pc:sldLayoutChg chg="addSp delSp modSp mod">
          <pc:chgData name="Ashley Campbell" userId="3fe65e87-98d8-40d8-a5ef-373a21fa1a80" providerId="ADAL" clId="{C57D42D4-3E97-3140-8D63-C76C59F8B6B0}" dt="2024-01-25T20:14:25.167" v="166" actId="14826"/>
          <pc:sldLayoutMkLst>
            <pc:docMk/>
            <pc:sldMasterMk cId="519966091" sldId="2147483816"/>
            <pc:sldLayoutMk cId="3284189994" sldId="2147483836"/>
          </pc:sldLayoutMkLst>
          <pc:picChg chg="add del mod">
            <ac:chgData name="Ashley Campbell" userId="3fe65e87-98d8-40d8-a5ef-373a21fa1a80" providerId="ADAL" clId="{C57D42D4-3E97-3140-8D63-C76C59F8B6B0}" dt="2024-01-25T19:37:27.353" v="75" actId="478"/>
            <ac:picMkLst>
              <pc:docMk/>
              <pc:sldMasterMk cId="519966091" sldId="2147483816"/>
              <pc:sldLayoutMk cId="3284189994" sldId="2147483836"/>
              <ac:picMk id="3" creationId="{383B4C40-98F9-9CA6-B662-7859FBBC6F0B}"/>
            </ac:picMkLst>
          </pc:picChg>
          <pc:picChg chg="add mod">
            <ac:chgData name="Ashley Campbell" userId="3fe65e87-98d8-40d8-a5ef-373a21fa1a80" providerId="ADAL" clId="{C57D42D4-3E97-3140-8D63-C76C59F8B6B0}" dt="2024-01-25T20:14:25.167" v="166" actId="14826"/>
            <ac:picMkLst>
              <pc:docMk/>
              <pc:sldMasterMk cId="519966091" sldId="2147483816"/>
              <pc:sldLayoutMk cId="3284189994" sldId="2147483836"/>
              <ac:picMk id="7" creationId="{EC35ABBF-17A3-48A5-0E74-4629BE9E2AED}"/>
            </ac:picMkLst>
          </pc:picChg>
          <pc:picChg chg="del">
            <ac:chgData name="Ashley Campbell" userId="3fe65e87-98d8-40d8-a5ef-373a21fa1a80" providerId="ADAL" clId="{C57D42D4-3E97-3140-8D63-C76C59F8B6B0}" dt="2024-01-05T18:56:54.467" v="34" actId="478"/>
            <ac:picMkLst>
              <pc:docMk/>
              <pc:sldMasterMk cId="519966091" sldId="2147483816"/>
              <pc:sldLayoutMk cId="3284189994" sldId="2147483836"/>
              <ac:picMk id="10" creationId="{DF4EE3BF-82DF-3492-724E-5BC0DDBB8561}"/>
            </ac:picMkLst>
          </pc:picChg>
        </pc:sldLayoutChg>
        <pc:sldLayoutChg chg="addSp delSp modSp mod">
          <pc:chgData name="Ashley Campbell" userId="3fe65e87-98d8-40d8-a5ef-373a21fa1a80" providerId="ADAL" clId="{C57D42D4-3E97-3140-8D63-C76C59F8B6B0}" dt="2024-01-25T20:14:36.072" v="172"/>
          <pc:sldLayoutMkLst>
            <pc:docMk/>
            <pc:sldMasterMk cId="519966091" sldId="2147483816"/>
            <pc:sldLayoutMk cId="3302681137" sldId="2147483837"/>
          </pc:sldLayoutMkLst>
          <pc:picChg chg="del">
            <ac:chgData name="Ashley Campbell" userId="3fe65e87-98d8-40d8-a5ef-373a21fa1a80" providerId="ADAL" clId="{C57D42D4-3E97-3140-8D63-C76C59F8B6B0}" dt="2024-01-05T18:56:47.590" v="32" actId="478"/>
            <ac:picMkLst>
              <pc:docMk/>
              <pc:sldMasterMk cId="519966091" sldId="2147483816"/>
              <pc:sldLayoutMk cId="3302681137" sldId="2147483837"/>
              <ac:picMk id="4" creationId="{7EE0184D-98CB-559E-E82A-C96C0DF398A5}"/>
            </ac:picMkLst>
          </pc:picChg>
          <pc:picChg chg="add del mod">
            <ac:chgData name="Ashley Campbell" userId="3fe65e87-98d8-40d8-a5ef-373a21fa1a80" providerId="ADAL" clId="{C57D42D4-3E97-3140-8D63-C76C59F8B6B0}" dt="2024-01-25T20:14:35.747" v="171" actId="478"/>
            <ac:picMkLst>
              <pc:docMk/>
              <pc:sldMasterMk cId="519966091" sldId="2147483816"/>
              <pc:sldLayoutMk cId="3302681137" sldId="2147483837"/>
              <ac:picMk id="4" creationId="{A6B5A3C0-0A12-D180-B8B9-70121B4A28C9}"/>
            </ac:picMkLst>
          </pc:picChg>
          <pc:picChg chg="add del mod">
            <ac:chgData name="Ashley Campbell" userId="3fe65e87-98d8-40d8-a5ef-373a21fa1a80" providerId="ADAL" clId="{C57D42D4-3E97-3140-8D63-C76C59F8B6B0}" dt="2024-01-25T19:37:44.589" v="81" actId="478"/>
            <ac:picMkLst>
              <pc:docMk/>
              <pc:sldMasterMk cId="519966091" sldId="2147483816"/>
              <pc:sldLayoutMk cId="3302681137" sldId="2147483837"/>
              <ac:picMk id="5" creationId="{395FF814-F015-86A1-AD82-51D14BB582E3}"/>
            </ac:picMkLst>
          </pc:picChg>
          <pc:picChg chg="add mod">
            <ac:chgData name="Ashley Campbell" userId="3fe65e87-98d8-40d8-a5ef-373a21fa1a80" providerId="ADAL" clId="{C57D42D4-3E97-3140-8D63-C76C59F8B6B0}" dt="2024-01-25T20:14:36.072" v="172"/>
            <ac:picMkLst>
              <pc:docMk/>
              <pc:sldMasterMk cId="519966091" sldId="2147483816"/>
              <pc:sldLayoutMk cId="3302681137" sldId="2147483837"/>
              <ac:picMk id="6" creationId="{96CEB026-0EAE-01E0-CB37-C3853936B875}"/>
            </ac:picMkLst>
          </pc:picChg>
        </pc:sldLayoutChg>
        <pc:sldLayoutChg chg="addSp delSp modSp mod">
          <pc:chgData name="Ashley Campbell" userId="3fe65e87-98d8-40d8-a5ef-373a21fa1a80" providerId="ADAL" clId="{C57D42D4-3E97-3140-8D63-C76C59F8B6B0}" dt="2024-01-26T15:46:37.380" v="189"/>
          <pc:sldLayoutMkLst>
            <pc:docMk/>
            <pc:sldMasterMk cId="519966091" sldId="2147483816"/>
            <pc:sldLayoutMk cId="935216216" sldId="2147483838"/>
          </pc:sldLayoutMkLst>
          <pc:picChg chg="add mod">
            <ac:chgData name="Ashley Campbell" userId="3fe65e87-98d8-40d8-a5ef-373a21fa1a80" providerId="ADAL" clId="{C57D42D4-3E97-3140-8D63-C76C59F8B6B0}" dt="2024-01-26T15:46:37.380" v="189"/>
            <ac:picMkLst>
              <pc:docMk/>
              <pc:sldMasterMk cId="519966091" sldId="2147483816"/>
              <pc:sldLayoutMk cId="935216216" sldId="2147483838"/>
              <ac:picMk id="3" creationId="{E025F29B-3ABF-0624-C9B0-1F9B74CDC693}"/>
            </ac:picMkLst>
          </pc:picChg>
          <pc:picChg chg="add del mod">
            <ac:chgData name="Ashley Campbell" userId="3fe65e87-98d8-40d8-a5ef-373a21fa1a80" providerId="ADAL" clId="{C57D42D4-3E97-3140-8D63-C76C59F8B6B0}" dt="2024-01-25T19:37:40.584" v="79" actId="478"/>
            <ac:picMkLst>
              <pc:docMk/>
              <pc:sldMasterMk cId="519966091" sldId="2147483816"/>
              <pc:sldLayoutMk cId="935216216" sldId="2147483838"/>
              <ac:picMk id="3" creationId="{F8B79C0C-0DCD-DEDA-AACA-B115DB059338}"/>
            </ac:picMkLst>
          </pc:picChg>
          <pc:picChg chg="del">
            <ac:chgData name="Ashley Campbell" userId="3fe65e87-98d8-40d8-a5ef-373a21fa1a80" providerId="ADAL" clId="{C57D42D4-3E97-3140-8D63-C76C59F8B6B0}" dt="2024-01-05T18:57:21.162" v="38" actId="478"/>
            <ac:picMkLst>
              <pc:docMk/>
              <pc:sldMasterMk cId="519966091" sldId="2147483816"/>
              <pc:sldLayoutMk cId="935216216" sldId="2147483838"/>
              <ac:picMk id="4" creationId="{2C02497F-0937-DEDB-1E11-0C70785B1D3E}"/>
            </ac:picMkLst>
          </pc:picChg>
          <pc:picChg chg="add del mod">
            <ac:chgData name="Ashley Campbell" userId="3fe65e87-98d8-40d8-a5ef-373a21fa1a80" providerId="ADAL" clId="{C57D42D4-3E97-3140-8D63-C76C59F8B6B0}" dt="2024-01-25T20:14:32.663" v="169" actId="478"/>
            <ac:picMkLst>
              <pc:docMk/>
              <pc:sldMasterMk cId="519966091" sldId="2147483816"/>
              <pc:sldLayoutMk cId="935216216" sldId="2147483838"/>
              <ac:picMk id="4" creationId="{6871080A-F209-563F-8C57-859312B0FF78}"/>
            </ac:picMkLst>
          </pc:picChg>
          <pc:picChg chg="add del mod">
            <ac:chgData name="Ashley Campbell" userId="3fe65e87-98d8-40d8-a5ef-373a21fa1a80" providerId="ADAL" clId="{C57D42D4-3E97-3140-8D63-C76C59F8B6B0}" dt="2024-01-26T15:46:27.927" v="188" actId="478"/>
            <ac:picMkLst>
              <pc:docMk/>
              <pc:sldMasterMk cId="519966091" sldId="2147483816"/>
              <pc:sldLayoutMk cId="935216216" sldId="2147483838"/>
              <ac:picMk id="6" creationId="{B6DC8B45-20EA-1CC3-DF5B-8778D3B1DC22}"/>
            </ac:picMkLst>
          </pc:picChg>
        </pc:sldLayoutChg>
        <pc:sldLayoutChg chg="addSp delSp modSp mod">
          <pc:chgData name="Ashley Campbell" userId="3fe65e87-98d8-40d8-a5ef-373a21fa1a80" providerId="ADAL" clId="{C57D42D4-3E97-3140-8D63-C76C59F8B6B0}" dt="2024-01-25T20:14:38.589" v="174"/>
          <pc:sldLayoutMkLst>
            <pc:docMk/>
            <pc:sldMasterMk cId="519966091" sldId="2147483816"/>
            <pc:sldLayoutMk cId="1184439110" sldId="2147483851"/>
          </pc:sldLayoutMkLst>
          <pc:picChg chg="add del mod">
            <ac:chgData name="Ashley Campbell" userId="3fe65e87-98d8-40d8-a5ef-373a21fa1a80" providerId="ADAL" clId="{C57D42D4-3E97-3140-8D63-C76C59F8B6B0}" dt="2024-01-25T20:14:38.184" v="173" actId="478"/>
            <ac:picMkLst>
              <pc:docMk/>
              <pc:sldMasterMk cId="519966091" sldId="2147483816"/>
              <pc:sldLayoutMk cId="1184439110" sldId="2147483851"/>
              <ac:picMk id="4" creationId="{C31C95F5-1FE0-4EDE-2FC8-01A2BB38DA90}"/>
            </ac:picMkLst>
          </pc:picChg>
          <pc:picChg chg="add del mod">
            <ac:chgData name="Ashley Campbell" userId="3fe65e87-98d8-40d8-a5ef-373a21fa1a80" providerId="ADAL" clId="{C57D42D4-3E97-3140-8D63-C76C59F8B6B0}" dt="2024-01-05T18:56:32.834" v="28" actId="21"/>
            <ac:picMkLst>
              <pc:docMk/>
              <pc:sldMasterMk cId="519966091" sldId="2147483816"/>
              <pc:sldLayoutMk cId="1184439110" sldId="2147483851"/>
              <ac:picMk id="6" creationId="{1BB95F7E-2D56-0E63-86C3-8EB983E207EC}"/>
            </ac:picMkLst>
          </pc:picChg>
          <pc:picChg chg="add mod">
            <ac:chgData name="Ashley Campbell" userId="3fe65e87-98d8-40d8-a5ef-373a21fa1a80" providerId="ADAL" clId="{C57D42D4-3E97-3140-8D63-C76C59F8B6B0}" dt="2024-01-25T20:14:38.589" v="174"/>
            <ac:picMkLst>
              <pc:docMk/>
              <pc:sldMasterMk cId="519966091" sldId="2147483816"/>
              <pc:sldLayoutMk cId="1184439110" sldId="2147483851"/>
              <ac:picMk id="6" creationId="{20224081-0687-573F-7062-5799056EEB58}"/>
            </ac:picMkLst>
          </pc:picChg>
          <pc:picChg chg="add del mod">
            <ac:chgData name="Ashley Campbell" userId="3fe65e87-98d8-40d8-a5ef-373a21fa1a80" providerId="ADAL" clId="{C57D42D4-3E97-3140-8D63-C76C59F8B6B0}" dt="2024-01-25T19:37:47.654" v="83" actId="478"/>
            <ac:picMkLst>
              <pc:docMk/>
              <pc:sldMasterMk cId="519966091" sldId="2147483816"/>
              <pc:sldLayoutMk cId="1184439110" sldId="2147483851"/>
              <ac:picMk id="7" creationId="{C8805DC1-128E-070F-FEC5-E2E3A6294ED0}"/>
            </ac:picMkLst>
          </pc:picChg>
          <pc:picChg chg="del">
            <ac:chgData name="Ashley Campbell" userId="3fe65e87-98d8-40d8-a5ef-373a21fa1a80" providerId="ADAL" clId="{C57D42D4-3E97-3140-8D63-C76C59F8B6B0}" dt="2024-01-05T18:56:33.876" v="29" actId="478"/>
            <ac:picMkLst>
              <pc:docMk/>
              <pc:sldMasterMk cId="519966091" sldId="2147483816"/>
              <pc:sldLayoutMk cId="1184439110" sldId="2147483851"/>
              <ac:picMk id="10" creationId="{DEBA8C7E-B04C-205E-27E3-FB9C2FE9D5A8}"/>
            </ac:picMkLst>
          </pc:picChg>
        </pc:sldLayoutChg>
        <pc:sldLayoutChg chg="addSp delSp modSp mod">
          <pc:chgData name="Ashley Campbell" userId="3fe65e87-98d8-40d8-a5ef-373a21fa1a80" providerId="ADAL" clId="{C57D42D4-3E97-3140-8D63-C76C59F8B6B0}" dt="2024-01-25T20:14:29.794" v="168"/>
          <pc:sldLayoutMkLst>
            <pc:docMk/>
            <pc:sldMasterMk cId="519966091" sldId="2147483816"/>
            <pc:sldLayoutMk cId="3180952041" sldId="2147483853"/>
          </pc:sldLayoutMkLst>
          <pc:spChg chg="del">
            <ac:chgData name="Ashley Campbell" userId="3fe65e87-98d8-40d8-a5ef-373a21fa1a80" providerId="ADAL" clId="{C57D42D4-3E97-3140-8D63-C76C59F8B6B0}" dt="2024-01-05T14:58:07.089" v="0" actId="478"/>
            <ac:spMkLst>
              <pc:docMk/>
              <pc:sldMasterMk cId="519966091" sldId="2147483816"/>
              <pc:sldLayoutMk cId="3180952041" sldId="2147483853"/>
              <ac:spMk id="7" creationId="{E8D46C42-710A-0EAE-F501-4A18FC8D838A}"/>
            </ac:spMkLst>
          </pc:spChg>
          <pc:picChg chg="add del mod">
            <ac:chgData name="Ashley Campbell" userId="3fe65e87-98d8-40d8-a5ef-373a21fa1a80" providerId="ADAL" clId="{C57D42D4-3E97-3140-8D63-C76C59F8B6B0}" dt="2024-01-25T19:37:37.577" v="77" actId="478"/>
            <ac:picMkLst>
              <pc:docMk/>
              <pc:sldMasterMk cId="519966091" sldId="2147483816"/>
              <pc:sldLayoutMk cId="3180952041" sldId="2147483853"/>
              <ac:picMk id="4" creationId="{911ABDFA-0760-04EB-9E16-604FA5ABCF4F}"/>
            </ac:picMkLst>
          </pc:picChg>
          <pc:picChg chg="add del mod">
            <ac:chgData name="Ashley Campbell" userId="3fe65e87-98d8-40d8-a5ef-373a21fa1a80" providerId="ADAL" clId="{C57D42D4-3E97-3140-8D63-C76C59F8B6B0}" dt="2024-01-25T20:14:29.315" v="167" actId="478"/>
            <ac:picMkLst>
              <pc:docMk/>
              <pc:sldMasterMk cId="519966091" sldId="2147483816"/>
              <pc:sldLayoutMk cId="3180952041" sldId="2147483853"/>
              <ac:picMk id="7" creationId="{B00325DB-88D8-FAE3-9420-C59790B89ECF}"/>
            </ac:picMkLst>
          </pc:picChg>
          <pc:picChg chg="add mod">
            <ac:chgData name="Ashley Campbell" userId="3fe65e87-98d8-40d8-a5ef-373a21fa1a80" providerId="ADAL" clId="{C57D42D4-3E97-3140-8D63-C76C59F8B6B0}" dt="2024-01-25T20:14:29.794" v="168"/>
            <ac:picMkLst>
              <pc:docMk/>
              <pc:sldMasterMk cId="519966091" sldId="2147483816"/>
              <pc:sldLayoutMk cId="3180952041" sldId="2147483853"/>
              <ac:picMk id="8" creationId="{89B27E74-0B8A-9103-91CE-AA733D57CF5F}"/>
            </ac:picMkLst>
          </pc:picChg>
          <pc:picChg chg="del">
            <ac:chgData name="Ashley Campbell" userId="3fe65e87-98d8-40d8-a5ef-373a21fa1a80" providerId="ADAL" clId="{C57D42D4-3E97-3140-8D63-C76C59F8B6B0}" dt="2024-01-05T18:56:58.418" v="36" actId="478"/>
            <ac:picMkLst>
              <pc:docMk/>
              <pc:sldMasterMk cId="519966091" sldId="2147483816"/>
              <pc:sldLayoutMk cId="3180952041" sldId="2147483853"/>
              <ac:picMk id="10" creationId="{DF4EE3BF-82DF-3492-724E-5BC0DDBB8561}"/>
            </ac:picMkLst>
          </pc:picChg>
        </pc:sldLayoutChg>
        <pc:sldLayoutChg chg="addSp delSp modSp add mod setBg">
          <pc:chgData name="Ashley Campbell" userId="3fe65e87-98d8-40d8-a5ef-373a21fa1a80" providerId="ADAL" clId="{C57D42D4-3E97-3140-8D63-C76C59F8B6B0}" dt="2024-01-25T20:17:51.398" v="185" actId="478"/>
          <pc:sldLayoutMkLst>
            <pc:docMk/>
            <pc:sldMasterMk cId="519966091" sldId="2147483816"/>
            <pc:sldLayoutMk cId="2848965156" sldId="2147483854"/>
          </pc:sldLayoutMkLst>
          <pc:spChg chg="add del mod">
            <ac:chgData name="Ashley Campbell" userId="3fe65e87-98d8-40d8-a5ef-373a21fa1a80" providerId="ADAL" clId="{C57D42D4-3E97-3140-8D63-C76C59F8B6B0}" dt="2024-01-25T20:17:51.398" v="185" actId="478"/>
            <ac:spMkLst>
              <pc:docMk/>
              <pc:sldMasterMk cId="519966091" sldId="2147483816"/>
              <pc:sldLayoutMk cId="2848965156" sldId="2147483854"/>
              <ac:spMk id="4" creationId="{A0452D3B-7369-1898-E13D-DC6F6A0834A5}"/>
            </ac:spMkLst>
          </pc:spChg>
          <pc:spChg chg="mod">
            <ac:chgData name="Ashley Campbell" userId="3fe65e87-98d8-40d8-a5ef-373a21fa1a80" providerId="ADAL" clId="{C57D42D4-3E97-3140-8D63-C76C59F8B6B0}" dt="2024-01-25T20:17:17.640" v="180" actId="1076"/>
            <ac:spMkLst>
              <pc:docMk/>
              <pc:sldMasterMk cId="519966091" sldId="2147483816"/>
              <pc:sldLayoutMk cId="2848965156" sldId="2147483854"/>
              <ac:spMk id="6" creationId="{E04F871D-05E0-E46F-7331-CC25F92C8B5E}"/>
            </ac:spMkLst>
          </pc:spChg>
          <pc:picChg chg="del">
            <ac:chgData name="Ashley Campbell" userId="3fe65e87-98d8-40d8-a5ef-373a21fa1a80" providerId="ADAL" clId="{C57D42D4-3E97-3140-8D63-C76C59F8B6B0}" dt="2024-01-25T20:17:09.515" v="179" actId="478"/>
            <ac:picMkLst>
              <pc:docMk/>
              <pc:sldMasterMk cId="519966091" sldId="2147483816"/>
              <pc:sldLayoutMk cId="2848965156" sldId="2147483854"/>
              <ac:picMk id="3" creationId="{50521869-B713-B577-0602-156181D06365}"/>
            </ac:picMkLst>
          </pc:picChg>
        </pc:sldLayoutChg>
        <pc:sldLayoutChg chg="add del mod">
          <pc:chgData name="Ashley Campbell" userId="3fe65e87-98d8-40d8-a5ef-373a21fa1a80" providerId="ADAL" clId="{C57D42D4-3E97-3140-8D63-C76C59F8B6B0}" dt="2024-01-25T20:17:29.321" v="182" actId="2890"/>
          <pc:sldLayoutMkLst>
            <pc:docMk/>
            <pc:sldMasterMk cId="519966091" sldId="2147483816"/>
            <pc:sldLayoutMk cId="740027230" sldId="2147483855"/>
          </pc:sldLayoutMkLst>
        </pc:sldLayoutChg>
      </pc:sldMasterChg>
      <pc:sldMasterChg chg="addSp delSp modSp mod modSldLayout">
        <pc:chgData name="Ashley Campbell" userId="3fe65e87-98d8-40d8-a5ef-373a21fa1a80" providerId="ADAL" clId="{C57D42D4-3E97-3140-8D63-C76C59F8B6B0}" dt="2024-01-25T20:12:46.686" v="164" actId="14826"/>
        <pc:sldMasterMkLst>
          <pc:docMk/>
          <pc:sldMasterMk cId="2337631942" sldId="2147483839"/>
        </pc:sldMasterMkLst>
        <pc:spChg chg="add del mod">
          <ac:chgData name="Ashley Campbell" userId="3fe65e87-98d8-40d8-a5ef-373a21fa1a80" providerId="ADAL" clId="{C57D42D4-3E97-3140-8D63-C76C59F8B6B0}" dt="2024-01-25T19:58:44.045" v="116"/>
          <ac:spMkLst>
            <pc:docMk/>
            <pc:sldMasterMk cId="2337631942" sldId="2147483839"/>
            <ac:spMk id="8" creationId="{2C71D056-28A9-E7B2-9009-89F975526E16}"/>
          </ac:spMkLst>
        </pc:spChg>
        <pc:picChg chg="mod">
          <ac:chgData name="Ashley Campbell" userId="3fe65e87-98d8-40d8-a5ef-373a21fa1a80" providerId="ADAL" clId="{C57D42D4-3E97-3140-8D63-C76C59F8B6B0}" dt="2024-01-25T20:03:07.220" v="157" actId="1036"/>
          <ac:picMkLst>
            <pc:docMk/>
            <pc:sldMasterMk cId="2337631942" sldId="2147483839"/>
            <ac:picMk id="4" creationId="{901D8041-9EE5-F3E5-6C95-69E00C42C9AD}"/>
          </ac:picMkLst>
        </pc:picChg>
        <pc:picChg chg="add del mod">
          <ac:chgData name="Ashley Campbell" userId="3fe65e87-98d8-40d8-a5ef-373a21fa1a80" providerId="ADAL" clId="{C57D42D4-3E97-3140-8D63-C76C59F8B6B0}" dt="2024-01-05T18:56:01.696" v="19" actId="21"/>
          <ac:picMkLst>
            <pc:docMk/>
            <pc:sldMasterMk cId="2337631942" sldId="2147483839"/>
            <ac:picMk id="5" creationId="{84F2C0C2-1DED-C056-D4D4-DB45A522E390}"/>
          </ac:picMkLst>
        </pc:picChg>
        <pc:picChg chg="add del mod">
          <ac:chgData name="Ashley Campbell" userId="3fe65e87-98d8-40d8-a5ef-373a21fa1a80" providerId="ADAL" clId="{C57D42D4-3E97-3140-8D63-C76C59F8B6B0}" dt="2024-01-25T19:59:41.476" v="153" actId="478"/>
          <ac:picMkLst>
            <pc:docMk/>
            <pc:sldMasterMk cId="2337631942" sldId="2147483839"/>
            <ac:picMk id="6" creationId="{8A1CC6DE-B41D-6E7A-2A6C-F36D9DF8AEC8}"/>
          </ac:picMkLst>
        </pc:picChg>
        <pc:picChg chg="add del mod">
          <ac:chgData name="Ashley Campbell" userId="3fe65e87-98d8-40d8-a5ef-373a21fa1a80" providerId="ADAL" clId="{C57D42D4-3E97-3140-8D63-C76C59F8B6B0}" dt="2024-01-25T19:59:03.604" v="122" actId="478"/>
          <ac:picMkLst>
            <pc:docMk/>
            <pc:sldMasterMk cId="2337631942" sldId="2147483839"/>
            <ac:picMk id="7" creationId="{9482B596-AA56-BE22-D628-CF1EC3C406E6}"/>
          </ac:picMkLst>
        </pc:picChg>
        <pc:picChg chg="add mod">
          <ac:chgData name="Ashley Campbell" userId="3fe65e87-98d8-40d8-a5ef-373a21fa1a80" providerId="ADAL" clId="{C57D42D4-3E97-3140-8D63-C76C59F8B6B0}" dt="2024-01-25T20:12:46.686" v="164" actId="14826"/>
          <ac:picMkLst>
            <pc:docMk/>
            <pc:sldMasterMk cId="2337631942" sldId="2147483839"/>
            <ac:picMk id="9" creationId="{4495E0FB-E93F-630B-CBF0-146856B58918}"/>
          </ac:picMkLst>
        </pc:picChg>
        <pc:picChg chg="del">
          <ac:chgData name="Ashley Campbell" userId="3fe65e87-98d8-40d8-a5ef-373a21fa1a80" providerId="ADAL" clId="{C57D42D4-3E97-3140-8D63-C76C59F8B6B0}" dt="2024-01-05T18:56:02.630" v="20" actId="478"/>
          <ac:picMkLst>
            <pc:docMk/>
            <pc:sldMasterMk cId="2337631942" sldId="2147483839"/>
            <ac:picMk id="9" creationId="{832C7948-C4A1-BAAB-85C0-3055D46FB0D7}"/>
          </ac:picMkLst>
        </pc:picChg>
        <pc:picChg chg="del">
          <ac:chgData name="Ashley Campbell" userId="3fe65e87-98d8-40d8-a5ef-373a21fa1a80" providerId="ADAL" clId="{C57D42D4-3E97-3140-8D63-C76C59F8B6B0}" dt="2024-01-05T18:56:02.974" v="21" actId="478"/>
          <ac:picMkLst>
            <pc:docMk/>
            <pc:sldMasterMk cId="2337631942" sldId="2147483839"/>
            <ac:picMk id="11" creationId="{10FC455A-343F-6429-C9E7-C1E8A86B3FE0}"/>
          </ac:picMkLst>
        </pc:picChg>
        <pc:sldLayoutChg chg="addSp delSp modSp mod">
          <pc:chgData name="Ashley Campbell" userId="3fe65e87-98d8-40d8-a5ef-373a21fa1a80" providerId="ADAL" clId="{C57D42D4-3E97-3140-8D63-C76C59F8B6B0}" dt="2024-01-25T19:38:30.223" v="101"/>
          <pc:sldLayoutMkLst>
            <pc:docMk/>
            <pc:sldMasterMk cId="2337631942" sldId="2147483839"/>
            <pc:sldLayoutMk cId="1504751631" sldId="2147483843"/>
          </pc:sldLayoutMkLst>
          <pc:picChg chg="add del mod">
            <ac:chgData name="Ashley Campbell" userId="3fe65e87-98d8-40d8-a5ef-373a21fa1a80" providerId="ADAL" clId="{C57D42D4-3E97-3140-8D63-C76C59F8B6B0}" dt="2024-01-25T19:38:21.294" v="100" actId="21"/>
            <ac:picMkLst>
              <pc:docMk/>
              <pc:sldMasterMk cId="2337631942" sldId="2147483839"/>
              <pc:sldLayoutMk cId="1504751631" sldId="2147483843"/>
              <ac:picMk id="3" creationId="{E55D3684-1BDA-06D8-6740-D846E08EAE43}"/>
            </ac:picMkLst>
          </pc:picChg>
          <pc:picChg chg="add mod">
            <ac:chgData name="Ashley Campbell" userId="3fe65e87-98d8-40d8-a5ef-373a21fa1a80" providerId="ADAL" clId="{C57D42D4-3E97-3140-8D63-C76C59F8B6B0}" dt="2024-01-25T19:38:30.223" v="101"/>
            <ac:picMkLst>
              <pc:docMk/>
              <pc:sldMasterMk cId="2337631942" sldId="2147483839"/>
              <pc:sldLayoutMk cId="1504751631" sldId="2147483843"/>
              <ac:picMk id="4" creationId="{1FB6FA35-76A7-9B84-1FD0-86061692ADEB}"/>
            </ac:picMkLst>
          </pc:picChg>
        </pc:sldLayoutChg>
      </pc:sldMasterChg>
    </pc:docChg>
  </pc:docChgLst>
  <pc:docChgLst>
    <pc:chgData name="Ashley Campbell" userId="3fe65e87-98d8-40d8-a5ef-373a21fa1a80" providerId="ADAL" clId="{1B8F2028-5878-B048-9890-A388D55A5583}"/>
    <pc:docChg chg="undo custSel addSld delSld modSld sldOrd addMainMaster delMainMaster modMainMaster delSection modSection modNotesMaster modHandout">
      <pc:chgData name="Ashley Campbell" userId="3fe65e87-98d8-40d8-a5ef-373a21fa1a80" providerId="ADAL" clId="{1B8F2028-5878-B048-9890-A388D55A5583}" dt="2023-12-12T16:35:45.565" v="852" actId="404"/>
      <pc:docMkLst>
        <pc:docMk/>
      </pc:docMkLst>
      <pc:sldChg chg="addSp delSp modSp mod ord chgLayout">
        <pc:chgData name="Ashley Campbell" userId="3fe65e87-98d8-40d8-a5ef-373a21fa1a80" providerId="ADAL" clId="{1B8F2028-5878-B048-9890-A388D55A5583}" dt="2023-12-12T15:12:47.089" v="803" actId="700"/>
        <pc:sldMkLst>
          <pc:docMk/>
          <pc:sldMk cId="680838034" sldId="2147477424"/>
        </pc:sldMkLst>
        <pc:spChg chg="del">
          <ac:chgData name="Ashley Campbell" userId="3fe65e87-98d8-40d8-a5ef-373a21fa1a80" providerId="ADAL" clId="{1B8F2028-5878-B048-9890-A388D55A5583}" dt="2023-11-14T18:47:18.357" v="530" actId="478"/>
          <ac:spMkLst>
            <pc:docMk/>
            <pc:sldMk cId="680838034" sldId="2147477424"/>
            <ac:spMk id="2" creationId="{595CDA4F-CBB9-C29A-41CF-CB15FE4752A3}"/>
          </ac:spMkLst>
        </pc:spChg>
        <pc:spChg chg="add del mod">
          <ac:chgData name="Ashley Campbell" userId="3fe65e87-98d8-40d8-a5ef-373a21fa1a80" providerId="ADAL" clId="{1B8F2028-5878-B048-9890-A388D55A5583}" dt="2023-11-14T18:48:52.729" v="605" actId="478"/>
          <ac:spMkLst>
            <pc:docMk/>
            <pc:sldMk cId="680838034" sldId="2147477424"/>
            <ac:spMk id="3" creationId="{872AC295-8344-E2DB-C94A-5144B636A6CC}"/>
          </ac:spMkLst>
        </pc:spChg>
      </pc:sldChg>
      <pc:sldChg chg="addSp delSp modSp mod ord chgLayout">
        <pc:chgData name="Ashley Campbell" userId="3fe65e87-98d8-40d8-a5ef-373a21fa1a80" providerId="ADAL" clId="{1B8F2028-5878-B048-9890-A388D55A5583}" dt="2023-11-14T19:15:45.678" v="704" actId="20578"/>
        <pc:sldMkLst>
          <pc:docMk/>
          <pc:sldMk cId="3710086338" sldId="2147477425"/>
        </pc:sldMkLst>
        <pc:spChg chg="add del mod ord">
          <ac:chgData name="Ashley Campbell" userId="3fe65e87-98d8-40d8-a5ef-373a21fa1a80" providerId="ADAL" clId="{1B8F2028-5878-B048-9890-A388D55A5583}" dt="2023-11-14T19:15:41.468" v="702" actId="700"/>
          <ac:spMkLst>
            <pc:docMk/>
            <pc:sldMk cId="3710086338" sldId="2147477425"/>
            <ac:spMk id="2" creationId="{EBC200E0-CB23-57D5-EE57-7AC1D3730EA6}"/>
          </ac:spMkLst>
        </pc:spChg>
        <pc:spChg chg="add del mod ord">
          <ac:chgData name="Ashley Campbell" userId="3fe65e87-98d8-40d8-a5ef-373a21fa1a80" providerId="ADAL" clId="{1B8F2028-5878-B048-9890-A388D55A5583}" dt="2023-11-14T19:15:41.468" v="702" actId="700"/>
          <ac:spMkLst>
            <pc:docMk/>
            <pc:sldMk cId="3710086338" sldId="2147477425"/>
            <ac:spMk id="3" creationId="{63C669F6-CDA8-534A-5709-FBC7BFE623CA}"/>
          </ac:spMkLst>
        </pc:spChg>
        <pc:spChg chg="del">
          <ac:chgData name="Ashley Campbell" userId="3fe65e87-98d8-40d8-a5ef-373a21fa1a80" providerId="ADAL" clId="{1B8F2028-5878-B048-9890-A388D55A5583}" dt="2023-11-14T19:00:10.696" v="677" actId="700"/>
          <ac:spMkLst>
            <pc:docMk/>
            <pc:sldMk cId="3710086338" sldId="2147477425"/>
            <ac:spMk id="4" creationId="{323CEBF6-F5D3-BC53-F5FD-4A16ECA9ACAD}"/>
          </ac:spMkLst>
        </pc:spChg>
        <pc:spChg chg="add mod ord">
          <ac:chgData name="Ashley Campbell" userId="3fe65e87-98d8-40d8-a5ef-373a21fa1a80" providerId="ADAL" clId="{1B8F2028-5878-B048-9890-A388D55A5583}" dt="2023-11-14T19:15:41.468" v="702" actId="700"/>
          <ac:spMkLst>
            <pc:docMk/>
            <pc:sldMk cId="3710086338" sldId="2147477425"/>
            <ac:spMk id="4" creationId="{DC666A2E-D684-C2E7-43D3-4672BEA48BDF}"/>
          </ac:spMkLst>
        </pc:spChg>
        <pc:spChg chg="add mod ord">
          <ac:chgData name="Ashley Campbell" userId="3fe65e87-98d8-40d8-a5ef-373a21fa1a80" providerId="ADAL" clId="{1B8F2028-5878-B048-9890-A388D55A5583}" dt="2023-11-14T19:15:41.468" v="702" actId="700"/>
          <ac:spMkLst>
            <pc:docMk/>
            <pc:sldMk cId="3710086338" sldId="2147477425"/>
            <ac:spMk id="5" creationId="{A8835459-2290-0A3C-DA0D-83000B2E8AC8}"/>
          </ac:spMkLst>
        </pc:spChg>
        <pc:spChg chg="del">
          <ac:chgData name="Ashley Campbell" userId="3fe65e87-98d8-40d8-a5ef-373a21fa1a80" providerId="ADAL" clId="{1B8F2028-5878-B048-9890-A388D55A5583}" dt="2023-11-14T19:00:10.696" v="677" actId="700"/>
          <ac:spMkLst>
            <pc:docMk/>
            <pc:sldMk cId="3710086338" sldId="2147477425"/>
            <ac:spMk id="5" creationId="{C84D02FC-AB0A-E09A-CFCB-79E270DFCF26}"/>
          </ac:spMkLst>
        </pc:spChg>
        <pc:picChg chg="add del mod">
          <ac:chgData name="Ashley Campbell" userId="3fe65e87-98d8-40d8-a5ef-373a21fa1a80" providerId="ADAL" clId="{1B8F2028-5878-B048-9890-A388D55A5583}" dt="2023-11-13T16:09:00.341" v="7" actId="478"/>
          <ac:picMkLst>
            <pc:docMk/>
            <pc:sldMk cId="3710086338" sldId="2147477425"/>
            <ac:picMk id="3" creationId="{0AF4D194-4837-B232-3B36-0404B6A9D41D}"/>
          </ac:picMkLst>
        </pc:picChg>
      </pc:sldChg>
      <pc:sldChg chg="addSp delSp modSp mod modClrScheme chgLayout">
        <pc:chgData name="Ashley Campbell" userId="3fe65e87-98d8-40d8-a5ef-373a21fa1a80" providerId="ADAL" clId="{1B8F2028-5878-B048-9890-A388D55A5583}" dt="2023-11-14T18:48:58.156" v="607" actId="700"/>
        <pc:sldMkLst>
          <pc:docMk/>
          <pc:sldMk cId="3817865375" sldId="2147477427"/>
        </pc:sldMkLst>
        <pc:spChg chg="add mod">
          <ac:chgData name="Ashley Campbell" userId="3fe65e87-98d8-40d8-a5ef-373a21fa1a80" providerId="ADAL" clId="{1B8F2028-5878-B048-9890-A388D55A5583}" dt="2023-11-14T18:46:27.310" v="492"/>
          <ac:spMkLst>
            <pc:docMk/>
            <pc:sldMk cId="3817865375" sldId="2147477427"/>
            <ac:spMk id="2" creationId="{1ABF9390-48B7-7910-4029-E308BB24748C}"/>
          </ac:spMkLst>
        </pc:spChg>
        <pc:spChg chg="add del mod ord">
          <ac:chgData name="Ashley Campbell" userId="3fe65e87-98d8-40d8-a5ef-373a21fa1a80" providerId="ADAL" clId="{1B8F2028-5878-B048-9890-A388D55A5583}" dt="2023-11-14T16:22:19.571" v="486" actId="700"/>
          <ac:spMkLst>
            <pc:docMk/>
            <pc:sldMk cId="3817865375" sldId="2147477427"/>
            <ac:spMk id="2" creationId="{60AFAB36-43DB-8082-992E-5AA8D4AF7F53}"/>
          </ac:spMkLst>
        </pc:spChg>
        <pc:spChg chg="add del mod">
          <ac:chgData name="Ashley Campbell" userId="3fe65e87-98d8-40d8-a5ef-373a21fa1a80" providerId="ADAL" clId="{1B8F2028-5878-B048-9890-A388D55A5583}" dt="2023-11-14T18:46:52.431" v="504" actId="478"/>
          <ac:spMkLst>
            <pc:docMk/>
            <pc:sldMk cId="3817865375" sldId="2147477427"/>
            <ac:spMk id="3" creationId="{1ABF9390-48B7-7910-4029-E308BB24748C}"/>
          </ac:spMkLst>
        </pc:spChg>
        <pc:spChg chg="add del mod ord">
          <ac:chgData name="Ashley Campbell" userId="3fe65e87-98d8-40d8-a5ef-373a21fa1a80" providerId="ADAL" clId="{1B8F2028-5878-B048-9890-A388D55A5583}" dt="2023-11-14T16:22:19.571" v="486" actId="700"/>
          <ac:spMkLst>
            <pc:docMk/>
            <pc:sldMk cId="3817865375" sldId="2147477427"/>
            <ac:spMk id="3" creationId="{8900A86C-BB55-F776-A070-8555C4A6E564}"/>
          </ac:spMkLst>
        </pc:spChg>
        <pc:spChg chg="add del mod ord">
          <ac:chgData name="Ashley Campbell" userId="3fe65e87-98d8-40d8-a5ef-373a21fa1a80" providerId="ADAL" clId="{1B8F2028-5878-B048-9890-A388D55A5583}" dt="2023-11-14T18:46:28.703" v="494"/>
          <ac:spMkLst>
            <pc:docMk/>
            <pc:sldMk cId="3817865375" sldId="2147477427"/>
            <ac:spMk id="4" creationId="{E94FF873-EFA0-A28C-55F8-78E78F5301ED}"/>
          </ac:spMkLst>
        </pc:spChg>
        <pc:spChg chg="del">
          <ac:chgData name="Ashley Campbell" userId="3fe65e87-98d8-40d8-a5ef-373a21fa1a80" providerId="ADAL" clId="{1B8F2028-5878-B048-9890-A388D55A5583}" dt="2023-11-13T18:23:59.920" v="401" actId="700"/>
          <ac:spMkLst>
            <pc:docMk/>
            <pc:sldMk cId="3817865375" sldId="2147477427"/>
            <ac:spMk id="6" creationId="{0DA7E7DD-46E4-40F8-9DC6-8C0CF96FE296}"/>
          </ac:spMkLst>
        </pc:spChg>
        <pc:spChg chg="add del mod">
          <ac:chgData name="Ashley Campbell" userId="3fe65e87-98d8-40d8-a5ef-373a21fa1a80" providerId="ADAL" clId="{1B8F2028-5878-B048-9890-A388D55A5583}" dt="2023-11-14T18:46:35.805" v="500" actId="478"/>
          <ac:spMkLst>
            <pc:docMk/>
            <pc:sldMk cId="3817865375" sldId="2147477427"/>
            <ac:spMk id="6" creationId="{1AC8F614-53E9-223B-B01C-AFE10C2DCB60}"/>
          </ac:spMkLst>
        </pc:spChg>
        <pc:spChg chg="add mod">
          <ac:chgData name="Ashley Campbell" userId="3fe65e87-98d8-40d8-a5ef-373a21fa1a80" providerId="ADAL" clId="{1B8F2028-5878-B048-9890-A388D55A5583}" dt="2023-11-14T18:46:33.929" v="498"/>
          <ac:spMkLst>
            <pc:docMk/>
            <pc:sldMk cId="3817865375" sldId="2147477427"/>
            <ac:spMk id="7" creationId="{1ABF9390-48B7-7910-4029-E308BB24748C}"/>
          </ac:spMkLst>
        </pc:spChg>
        <pc:spChg chg="del">
          <ac:chgData name="Ashley Campbell" userId="3fe65e87-98d8-40d8-a5ef-373a21fa1a80" providerId="ADAL" clId="{1B8F2028-5878-B048-9890-A388D55A5583}" dt="2023-11-13T18:23:37.356" v="400" actId="478"/>
          <ac:spMkLst>
            <pc:docMk/>
            <pc:sldMk cId="3817865375" sldId="2147477427"/>
            <ac:spMk id="7" creationId="{DE2B04D2-C02F-2DCF-8CD1-6476889CD622}"/>
          </ac:spMkLst>
        </pc:spChg>
        <pc:spChg chg="add del mod">
          <ac:chgData name="Ashley Campbell" userId="3fe65e87-98d8-40d8-a5ef-373a21fa1a80" providerId="ADAL" clId="{1B8F2028-5878-B048-9890-A388D55A5583}" dt="2023-11-14T18:48:55.162" v="606" actId="478"/>
          <ac:spMkLst>
            <pc:docMk/>
            <pc:sldMk cId="3817865375" sldId="2147477427"/>
            <ac:spMk id="8" creationId="{1ABF9390-48B7-7910-4029-E308BB24748C}"/>
          </ac:spMkLst>
        </pc:spChg>
        <pc:spChg chg="add del mod">
          <ac:chgData name="Ashley Campbell" userId="3fe65e87-98d8-40d8-a5ef-373a21fa1a80" providerId="ADAL" clId="{1B8F2028-5878-B048-9890-A388D55A5583}" dt="2023-11-14T18:46:54.588" v="505" actId="478"/>
          <ac:spMkLst>
            <pc:docMk/>
            <pc:sldMk cId="3817865375" sldId="2147477427"/>
            <ac:spMk id="10" creationId="{28CF0D2A-72E2-033C-F872-A145198BE4C9}"/>
          </ac:spMkLst>
        </pc:spChg>
      </pc:sldChg>
      <pc:sldChg chg="del">
        <pc:chgData name="Ashley Campbell" userId="3fe65e87-98d8-40d8-a5ef-373a21fa1a80" providerId="ADAL" clId="{1B8F2028-5878-B048-9890-A388D55A5583}" dt="2023-11-13T18:23:22.526" v="399" actId="18676"/>
        <pc:sldMkLst>
          <pc:docMk/>
          <pc:sldMk cId="1044072034" sldId="2147477428"/>
        </pc:sldMkLst>
      </pc:sldChg>
      <pc:sldChg chg="del">
        <pc:chgData name="Ashley Campbell" userId="3fe65e87-98d8-40d8-a5ef-373a21fa1a80" providerId="ADAL" clId="{1B8F2028-5878-B048-9890-A388D55A5583}" dt="2023-11-13T18:23:22.526" v="399" actId="18676"/>
        <pc:sldMkLst>
          <pc:docMk/>
          <pc:sldMk cId="473222487" sldId="2147477431"/>
        </pc:sldMkLst>
      </pc:sldChg>
      <pc:sldChg chg="addSp delSp modSp new del mod modClrScheme chgLayout">
        <pc:chgData name="Ashley Campbell" userId="3fe65e87-98d8-40d8-a5ef-373a21fa1a80" providerId="ADAL" clId="{1B8F2028-5878-B048-9890-A388D55A5583}" dt="2023-11-14T16:22:41.620" v="489" actId="2696"/>
        <pc:sldMkLst>
          <pc:docMk/>
          <pc:sldMk cId="624198882" sldId="2147477431"/>
        </pc:sldMkLst>
        <pc:spChg chg="del mod ord">
          <ac:chgData name="Ashley Campbell" userId="3fe65e87-98d8-40d8-a5ef-373a21fa1a80" providerId="ADAL" clId="{1B8F2028-5878-B048-9890-A388D55A5583}" dt="2023-11-14T16:22:30.908" v="488" actId="700"/>
          <ac:spMkLst>
            <pc:docMk/>
            <pc:sldMk cId="624198882" sldId="2147477431"/>
            <ac:spMk id="2" creationId="{DFEEA5D3-49DF-FB52-4EAC-8A04920DFB6D}"/>
          </ac:spMkLst>
        </pc:spChg>
        <pc:spChg chg="del">
          <ac:chgData name="Ashley Campbell" userId="3fe65e87-98d8-40d8-a5ef-373a21fa1a80" providerId="ADAL" clId="{1B8F2028-5878-B048-9890-A388D55A5583}" dt="2023-11-14T16:22:30.908" v="488" actId="700"/>
          <ac:spMkLst>
            <pc:docMk/>
            <pc:sldMk cId="624198882" sldId="2147477431"/>
            <ac:spMk id="3" creationId="{71D7F6CE-7A4F-033D-EE75-34196B9D37CF}"/>
          </ac:spMkLst>
        </pc:spChg>
        <pc:spChg chg="del mod ord">
          <ac:chgData name="Ashley Campbell" userId="3fe65e87-98d8-40d8-a5ef-373a21fa1a80" providerId="ADAL" clId="{1B8F2028-5878-B048-9890-A388D55A5583}" dt="2023-11-14T16:22:30.908" v="488" actId="700"/>
          <ac:spMkLst>
            <pc:docMk/>
            <pc:sldMk cId="624198882" sldId="2147477431"/>
            <ac:spMk id="4" creationId="{D943A7B6-E865-9BC0-938F-3FB6099472E9}"/>
          </ac:spMkLst>
        </pc:spChg>
        <pc:spChg chg="add mod ord">
          <ac:chgData name="Ashley Campbell" userId="3fe65e87-98d8-40d8-a5ef-373a21fa1a80" providerId="ADAL" clId="{1B8F2028-5878-B048-9890-A388D55A5583}" dt="2023-11-14T16:22:30.908" v="488" actId="700"/>
          <ac:spMkLst>
            <pc:docMk/>
            <pc:sldMk cId="624198882" sldId="2147477431"/>
            <ac:spMk id="5" creationId="{84B3148E-62D3-C0F1-BB54-5CEC84C25540}"/>
          </ac:spMkLst>
        </pc:spChg>
        <pc:spChg chg="add mod ord">
          <ac:chgData name="Ashley Campbell" userId="3fe65e87-98d8-40d8-a5ef-373a21fa1a80" providerId="ADAL" clId="{1B8F2028-5878-B048-9890-A388D55A5583}" dt="2023-11-14T16:22:30.908" v="488" actId="700"/>
          <ac:spMkLst>
            <pc:docMk/>
            <pc:sldMk cId="624198882" sldId="2147477431"/>
            <ac:spMk id="6" creationId="{4A44516B-2A09-DC8C-6FB4-04E4DC9E26FD}"/>
          </ac:spMkLst>
        </pc:spChg>
      </pc:sldChg>
      <pc:sldChg chg="new del">
        <pc:chgData name="Ashley Campbell" userId="3fe65e87-98d8-40d8-a5ef-373a21fa1a80" providerId="ADAL" clId="{1B8F2028-5878-B048-9890-A388D55A5583}" dt="2023-12-12T15:14:01.411" v="807" actId="680"/>
        <pc:sldMkLst>
          <pc:docMk/>
          <pc:sldMk cId="1361918986" sldId="2147477431"/>
        </pc:sldMkLst>
      </pc:sldChg>
      <pc:sldChg chg="new">
        <pc:chgData name="Ashley Campbell" userId="3fe65e87-98d8-40d8-a5ef-373a21fa1a80" providerId="ADAL" clId="{1B8F2028-5878-B048-9890-A388D55A5583}" dt="2023-12-12T16:31:06.591" v="847" actId="680"/>
        <pc:sldMkLst>
          <pc:docMk/>
          <pc:sldMk cId="1987697181" sldId="2147477431"/>
        </pc:sldMkLst>
      </pc:sldChg>
      <pc:sldChg chg="new del">
        <pc:chgData name="Ashley Campbell" userId="3fe65e87-98d8-40d8-a5ef-373a21fa1a80" providerId="ADAL" clId="{1B8F2028-5878-B048-9890-A388D55A5583}" dt="2023-12-12T15:13:00.249" v="805" actId="680"/>
        <pc:sldMkLst>
          <pc:docMk/>
          <pc:sldMk cId="2684736102" sldId="2147477431"/>
        </pc:sldMkLst>
      </pc:sldChg>
      <pc:sldChg chg="modSp new del mod">
        <pc:chgData name="Ashley Campbell" userId="3fe65e87-98d8-40d8-a5ef-373a21fa1a80" providerId="ADAL" clId="{1B8F2028-5878-B048-9890-A388D55A5583}" dt="2023-12-12T16:31:03.339" v="846" actId="680"/>
        <pc:sldMkLst>
          <pc:docMk/>
          <pc:sldMk cId="3578379979" sldId="2147477431"/>
        </pc:sldMkLst>
        <pc:spChg chg="mod">
          <ac:chgData name="Ashley Campbell" userId="3fe65e87-98d8-40d8-a5ef-373a21fa1a80" providerId="ADAL" clId="{1B8F2028-5878-B048-9890-A388D55A5583}" dt="2023-12-12T16:31:02.655" v="845" actId="20577"/>
          <ac:spMkLst>
            <pc:docMk/>
            <pc:sldMk cId="3578379979" sldId="2147477431"/>
            <ac:spMk id="2" creationId="{4A04E73B-83F9-9F5E-7D80-C1F230D04FEB}"/>
          </ac:spMkLst>
        </pc:spChg>
      </pc:sldChg>
      <pc:sldChg chg="del">
        <pc:chgData name="Ashley Campbell" userId="3fe65e87-98d8-40d8-a5ef-373a21fa1a80" providerId="ADAL" clId="{1B8F2028-5878-B048-9890-A388D55A5583}" dt="2023-11-13T18:23:22.526" v="399" actId="18676"/>
        <pc:sldMkLst>
          <pc:docMk/>
          <pc:sldMk cId="615951463" sldId="2147477434"/>
        </pc:sldMkLst>
      </pc:sldChg>
      <pc:sldChg chg="delSp del mod">
        <pc:chgData name="Ashley Campbell" userId="3fe65e87-98d8-40d8-a5ef-373a21fa1a80" providerId="ADAL" clId="{1B8F2028-5878-B048-9890-A388D55A5583}" dt="2023-11-13T14:33:45.687" v="1" actId="2696"/>
        <pc:sldMkLst>
          <pc:docMk/>
          <pc:sldMk cId="1789380054" sldId="2147477435"/>
        </pc:sldMkLst>
        <pc:spChg chg="del">
          <ac:chgData name="Ashley Campbell" userId="3fe65e87-98d8-40d8-a5ef-373a21fa1a80" providerId="ADAL" clId="{1B8F2028-5878-B048-9890-A388D55A5583}" dt="2023-11-13T14:33:35.572" v="0" actId="478"/>
          <ac:spMkLst>
            <pc:docMk/>
            <pc:sldMk cId="1789380054" sldId="2147477435"/>
            <ac:spMk id="3" creationId="{F964D60A-C074-32E8-F89D-3E8589F06CB1}"/>
          </ac:spMkLst>
        </pc:spChg>
      </pc:sldChg>
      <pc:sldChg chg="del">
        <pc:chgData name="Ashley Campbell" userId="3fe65e87-98d8-40d8-a5ef-373a21fa1a80" providerId="ADAL" clId="{1B8F2028-5878-B048-9890-A388D55A5583}" dt="2023-11-13T18:23:22.526" v="399" actId="18676"/>
        <pc:sldMkLst>
          <pc:docMk/>
          <pc:sldMk cId="1750963922" sldId="2147477436"/>
        </pc:sldMkLst>
      </pc:sldChg>
      <pc:sldMasterChg chg="addSp delSp modSp mod addSldLayout delSldLayout modSldLayout sldLayoutOrd">
        <pc:chgData name="Ashley Campbell" userId="3fe65e87-98d8-40d8-a5ef-373a21fa1a80" providerId="ADAL" clId="{1B8F2028-5878-B048-9890-A388D55A5583}" dt="2023-12-12T16:35:45.565" v="852" actId="404"/>
        <pc:sldMasterMkLst>
          <pc:docMk/>
          <pc:sldMasterMk cId="519966091" sldId="2147483816"/>
        </pc:sldMasterMkLst>
        <pc:spChg chg="mod">
          <ac:chgData name="Ashley Campbell" userId="3fe65e87-98d8-40d8-a5ef-373a21fa1a80" providerId="ADAL" clId="{1B8F2028-5878-B048-9890-A388D55A5583}" dt="2023-12-12T15:11:20.339" v="793" actId="122"/>
          <ac:spMkLst>
            <pc:docMk/>
            <pc:sldMasterMk cId="519966091" sldId="2147483816"/>
            <ac:spMk id="2" creationId="{00000000-0000-0000-0000-000000000000}"/>
          </ac:spMkLst>
        </pc:spChg>
        <pc:picChg chg="add del mod">
          <ac:chgData name="Ashley Campbell" userId="3fe65e87-98d8-40d8-a5ef-373a21fa1a80" providerId="ADAL" clId="{1B8F2028-5878-B048-9890-A388D55A5583}" dt="2023-11-13T16:41:23.860" v="122" actId="478"/>
          <ac:picMkLst>
            <pc:docMk/>
            <pc:sldMasterMk cId="519966091" sldId="2147483816"/>
            <ac:picMk id="4" creationId="{262C178E-22B8-54C9-A912-D944807E9325}"/>
          </ac:picMkLst>
        </pc:picChg>
        <pc:picChg chg="add mod">
          <ac:chgData name="Ashley Campbell" userId="3fe65e87-98d8-40d8-a5ef-373a21fa1a80" providerId="ADAL" clId="{1B8F2028-5878-B048-9890-A388D55A5583}" dt="2023-11-14T19:05:54.940" v="694" actId="14826"/>
          <ac:picMkLst>
            <pc:docMk/>
            <pc:sldMasterMk cId="519966091" sldId="2147483816"/>
            <ac:picMk id="4" creationId="{405ED4DD-48D8-CD77-A5B3-B134356DEFBF}"/>
          </ac:picMkLst>
        </pc:picChg>
        <pc:picChg chg="mod">
          <ac:chgData name="Ashley Campbell" userId="3fe65e87-98d8-40d8-a5ef-373a21fa1a80" providerId="ADAL" clId="{1B8F2028-5878-B048-9890-A388D55A5583}" dt="2023-12-12T15:11:13.452" v="789" actId="1076"/>
          <ac:picMkLst>
            <pc:docMk/>
            <pc:sldMasterMk cId="519966091" sldId="2147483816"/>
            <ac:picMk id="5" creationId="{DCAC5147-3BF8-9198-FA11-9363F87D0F14}"/>
          </ac:picMkLst>
        </pc:picChg>
        <pc:picChg chg="add del mod">
          <ac:chgData name="Ashley Campbell" userId="3fe65e87-98d8-40d8-a5ef-373a21fa1a80" providerId="ADAL" clId="{1B8F2028-5878-B048-9890-A388D55A5583}" dt="2023-11-13T16:41:36.218" v="130" actId="478"/>
          <ac:picMkLst>
            <pc:docMk/>
            <pc:sldMasterMk cId="519966091" sldId="2147483816"/>
            <ac:picMk id="6" creationId="{BE8ADA73-2473-8CC1-EF02-52533F1110B8}"/>
          </ac:picMkLst>
        </pc:picChg>
        <pc:picChg chg="add del mod">
          <ac:chgData name="Ashley Campbell" userId="3fe65e87-98d8-40d8-a5ef-373a21fa1a80" providerId="ADAL" clId="{1B8F2028-5878-B048-9890-A388D55A5583}" dt="2023-11-13T16:41:48.210" v="131" actId="21"/>
          <ac:picMkLst>
            <pc:docMk/>
            <pc:sldMasterMk cId="519966091" sldId="2147483816"/>
            <ac:picMk id="7" creationId="{040AFF58-2159-0E72-DB0A-930C29B95C9D}"/>
          </ac:picMkLst>
        </pc:picChg>
        <pc:picChg chg="del mod">
          <ac:chgData name="Ashley Campbell" userId="3fe65e87-98d8-40d8-a5ef-373a21fa1a80" providerId="ADAL" clId="{1B8F2028-5878-B048-9890-A388D55A5583}" dt="2023-11-14T15:22:19.337" v="449" actId="478"/>
          <ac:picMkLst>
            <pc:docMk/>
            <pc:sldMasterMk cId="519966091" sldId="2147483816"/>
            <ac:picMk id="8" creationId="{66603C70-3753-48A0-57E3-A31702B21363}"/>
          </ac:picMkLst>
        </pc:picChg>
        <pc:picChg chg="add del mod">
          <ac:chgData name="Ashley Campbell" userId="3fe65e87-98d8-40d8-a5ef-373a21fa1a80" providerId="ADAL" clId="{1B8F2028-5878-B048-9890-A388D55A5583}" dt="2023-11-13T16:41:56.618" v="134" actId="478"/>
          <ac:picMkLst>
            <pc:docMk/>
            <pc:sldMasterMk cId="519966091" sldId="2147483816"/>
            <ac:picMk id="9" creationId="{040AFF58-2159-0E72-DB0A-930C29B95C9D}"/>
          </ac:picMkLst>
        </pc:picChg>
        <pc:picChg chg="del mod">
          <ac:chgData name="Ashley Campbell" userId="3fe65e87-98d8-40d8-a5ef-373a21fa1a80" providerId="ADAL" clId="{1B8F2028-5878-B048-9890-A388D55A5583}" dt="2023-11-13T16:52:31.182" v="248" actId="478"/>
          <ac:picMkLst>
            <pc:docMk/>
            <pc:sldMasterMk cId="519966091" sldId="2147483816"/>
            <ac:picMk id="10" creationId="{F6E9B799-399C-F1F8-69A0-D80E7AE4664C}"/>
          </ac:picMkLst>
        </pc:picChg>
        <pc:picChg chg="add del mod">
          <ac:chgData name="Ashley Campbell" userId="3fe65e87-98d8-40d8-a5ef-373a21fa1a80" providerId="ADAL" clId="{1B8F2028-5878-B048-9890-A388D55A5583}" dt="2023-11-13T16:52:31.837" v="249" actId="478"/>
          <ac:picMkLst>
            <pc:docMk/>
            <pc:sldMasterMk cId="519966091" sldId="2147483816"/>
            <ac:picMk id="11" creationId="{C3DE7810-F4D6-BAFB-EB00-BB17E564FA88}"/>
          </ac:picMkLst>
        </pc:picChg>
        <pc:picChg chg="del">
          <ac:chgData name="Ashley Campbell" userId="3fe65e87-98d8-40d8-a5ef-373a21fa1a80" providerId="ADAL" clId="{1B8F2028-5878-B048-9890-A388D55A5583}" dt="2023-11-13T16:41:49.456" v="132" actId="478"/>
          <ac:picMkLst>
            <pc:docMk/>
            <pc:sldMasterMk cId="519966091" sldId="2147483816"/>
            <ac:picMk id="12" creationId="{AB6005C8-2161-A971-493B-EAFC7DCC6EBC}"/>
          </ac:picMkLst>
        </pc:picChg>
        <pc:picChg chg="add del mod">
          <ac:chgData name="Ashley Campbell" userId="3fe65e87-98d8-40d8-a5ef-373a21fa1a80" providerId="ADAL" clId="{1B8F2028-5878-B048-9890-A388D55A5583}" dt="2023-11-13T16:52:06.779" v="245" actId="478"/>
          <ac:picMkLst>
            <pc:docMk/>
            <pc:sldMasterMk cId="519966091" sldId="2147483816"/>
            <ac:picMk id="13" creationId="{C9FF529E-E1DC-AA54-D733-D63D57B66149}"/>
          </ac:picMkLst>
        </pc:picChg>
        <pc:picChg chg="add del mod">
          <ac:chgData name="Ashley Campbell" userId="3fe65e87-98d8-40d8-a5ef-373a21fa1a80" providerId="ADAL" clId="{1B8F2028-5878-B048-9890-A388D55A5583}" dt="2023-12-12T15:11:10.489" v="788" actId="478"/>
          <ac:picMkLst>
            <pc:docMk/>
            <pc:sldMasterMk cId="519966091" sldId="2147483816"/>
            <ac:picMk id="14" creationId="{8A3FE27F-F223-59A0-CC81-37F3328B2C93}"/>
          </ac:picMkLst>
        </pc:picChg>
        <pc:picChg chg="add mod">
          <ac:chgData name="Ashley Campbell" userId="3fe65e87-98d8-40d8-a5ef-373a21fa1a80" providerId="ADAL" clId="{1B8F2028-5878-B048-9890-A388D55A5583}" dt="2023-12-12T15:11:13.452" v="789" actId="1076"/>
          <ac:picMkLst>
            <pc:docMk/>
            <pc:sldMasterMk cId="519966091" sldId="2147483816"/>
            <ac:picMk id="15" creationId="{7940FB0E-573D-24B6-CF69-FEBB215858D9}"/>
          </ac:picMkLst>
        </pc:picChg>
        <pc:picChg chg="add del mod modCrop">
          <ac:chgData name="Ashley Campbell" userId="3fe65e87-98d8-40d8-a5ef-373a21fa1a80" providerId="ADAL" clId="{1B8F2028-5878-B048-9890-A388D55A5583}" dt="2023-11-13T16:53:40.366" v="282" actId="478"/>
          <ac:picMkLst>
            <pc:docMk/>
            <pc:sldMasterMk cId="519966091" sldId="2147483816"/>
            <ac:picMk id="16" creationId="{8BF5252A-FB18-F001-ABB8-D5FE7C91E736}"/>
          </ac:picMkLst>
        </pc:picChg>
        <pc:sldLayoutChg chg="modSp">
          <pc:chgData name="Ashley Campbell" userId="3fe65e87-98d8-40d8-a5ef-373a21fa1a80" providerId="ADAL" clId="{1B8F2028-5878-B048-9890-A388D55A5583}" dt="2023-12-12T15:08:33.236" v="743" actId="122"/>
          <pc:sldLayoutMkLst>
            <pc:docMk/>
            <pc:sldMasterMk cId="519966091" sldId="2147483816"/>
            <pc:sldLayoutMk cId="2902331304" sldId="2147483819"/>
          </pc:sldLayoutMkLst>
          <pc:spChg chg="mod">
            <ac:chgData name="Ashley Campbell" userId="3fe65e87-98d8-40d8-a5ef-373a21fa1a80" providerId="ADAL" clId="{1B8F2028-5878-B048-9890-A388D55A5583}" dt="2023-12-12T15:08:21.866" v="740" actId="404"/>
            <ac:spMkLst>
              <pc:docMk/>
              <pc:sldMasterMk cId="519966091" sldId="2147483816"/>
              <pc:sldLayoutMk cId="2902331304" sldId="2147483819"/>
              <ac:spMk id="2" creationId="{00000000-0000-0000-0000-000000000000}"/>
            </ac:spMkLst>
          </pc:spChg>
          <pc:spChg chg="mod">
            <ac:chgData name="Ashley Campbell" userId="3fe65e87-98d8-40d8-a5ef-373a21fa1a80" providerId="ADAL" clId="{1B8F2028-5878-B048-9890-A388D55A5583}" dt="2023-12-12T15:08:33.236" v="743" actId="122"/>
            <ac:spMkLst>
              <pc:docMk/>
              <pc:sldMasterMk cId="519966091" sldId="2147483816"/>
              <pc:sldLayoutMk cId="2902331304" sldId="2147483819"/>
              <ac:spMk id="8" creationId="{9A71ABFD-7D9E-8B81-8F10-AD3B259CD532}"/>
            </ac:spMkLst>
          </pc:spChg>
        </pc:sldLayoutChg>
        <pc:sldLayoutChg chg="modSp">
          <pc:chgData name="Ashley Campbell" userId="3fe65e87-98d8-40d8-a5ef-373a21fa1a80" providerId="ADAL" clId="{1B8F2028-5878-B048-9890-A388D55A5583}" dt="2023-12-12T15:08:10.824" v="736" actId="122"/>
          <pc:sldLayoutMkLst>
            <pc:docMk/>
            <pc:sldMasterMk cId="519966091" sldId="2147483816"/>
            <pc:sldLayoutMk cId="1898903032" sldId="2147483820"/>
          </pc:sldLayoutMkLst>
          <pc:spChg chg="mod">
            <ac:chgData name="Ashley Campbell" userId="3fe65e87-98d8-40d8-a5ef-373a21fa1a80" providerId="ADAL" clId="{1B8F2028-5878-B048-9890-A388D55A5583}" dt="2023-12-12T15:08:05.667" v="734" actId="122"/>
            <ac:spMkLst>
              <pc:docMk/>
              <pc:sldMasterMk cId="519966091" sldId="2147483816"/>
              <pc:sldLayoutMk cId="1898903032" sldId="2147483820"/>
              <ac:spMk id="2" creationId="{00000000-0000-0000-0000-000000000000}"/>
            </ac:spMkLst>
          </pc:spChg>
          <pc:spChg chg="mod">
            <ac:chgData name="Ashley Campbell" userId="3fe65e87-98d8-40d8-a5ef-373a21fa1a80" providerId="ADAL" clId="{1B8F2028-5878-B048-9890-A388D55A5583}" dt="2023-12-12T15:08:10.824" v="736" actId="122"/>
            <ac:spMkLst>
              <pc:docMk/>
              <pc:sldMasterMk cId="519966091" sldId="2147483816"/>
              <pc:sldLayoutMk cId="1898903032" sldId="2147483820"/>
              <ac:spMk id="5" creationId="{0040EF35-062A-4CF7-B99A-D6EF688F370B}"/>
            </ac:spMkLst>
          </pc:spChg>
        </pc:sldLayoutChg>
        <pc:sldLayoutChg chg="modSp">
          <pc:chgData name="Ashley Campbell" userId="3fe65e87-98d8-40d8-a5ef-373a21fa1a80" providerId="ADAL" clId="{1B8F2028-5878-B048-9890-A388D55A5583}" dt="2023-12-12T15:07:53.802" v="727" actId="404"/>
          <pc:sldLayoutMkLst>
            <pc:docMk/>
            <pc:sldMasterMk cId="519966091" sldId="2147483816"/>
            <pc:sldLayoutMk cId="986120073" sldId="2147483821"/>
          </pc:sldLayoutMkLst>
          <pc:spChg chg="mod">
            <ac:chgData name="Ashley Campbell" userId="3fe65e87-98d8-40d8-a5ef-373a21fa1a80" providerId="ADAL" clId="{1B8F2028-5878-B048-9890-A388D55A5583}" dt="2023-12-12T15:07:53.802" v="727" actId="404"/>
            <ac:spMkLst>
              <pc:docMk/>
              <pc:sldMasterMk cId="519966091" sldId="2147483816"/>
              <pc:sldLayoutMk cId="986120073" sldId="2147483821"/>
              <ac:spMk id="12" creationId="{6F060396-EEE3-A20F-EF3B-666AF65526C8}"/>
            </ac:spMkLst>
          </pc:spChg>
        </pc:sldLayoutChg>
        <pc:sldLayoutChg chg="modSp">
          <pc:chgData name="Ashley Campbell" userId="3fe65e87-98d8-40d8-a5ef-373a21fa1a80" providerId="ADAL" clId="{1B8F2028-5878-B048-9890-A388D55A5583}" dt="2023-12-12T15:08:49.479" v="749" actId="122"/>
          <pc:sldLayoutMkLst>
            <pc:docMk/>
            <pc:sldMasterMk cId="519966091" sldId="2147483816"/>
            <pc:sldLayoutMk cId="3041057102" sldId="2147483822"/>
          </pc:sldLayoutMkLst>
          <pc:spChg chg="mod">
            <ac:chgData name="Ashley Campbell" userId="3fe65e87-98d8-40d8-a5ef-373a21fa1a80" providerId="ADAL" clId="{1B8F2028-5878-B048-9890-A388D55A5583}" dt="2023-12-12T15:08:43.678" v="747" actId="2711"/>
            <ac:spMkLst>
              <pc:docMk/>
              <pc:sldMasterMk cId="519966091" sldId="2147483816"/>
              <pc:sldLayoutMk cId="3041057102" sldId="2147483822"/>
              <ac:spMk id="2" creationId="{00000000-0000-0000-0000-000000000000}"/>
            </ac:spMkLst>
          </pc:spChg>
          <pc:spChg chg="mod">
            <ac:chgData name="Ashley Campbell" userId="3fe65e87-98d8-40d8-a5ef-373a21fa1a80" providerId="ADAL" clId="{1B8F2028-5878-B048-9890-A388D55A5583}" dt="2023-12-12T15:08:49.479" v="749" actId="122"/>
            <ac:spMkLst>
              <pc:docMk/>
              <pc:sldMasterMk cId="519966091" sldId="2147483816"/>
              <pc:sldLayoutMk cId="3041057102" sldId="2147483822"/>
              <ac:spMk id="9" creationId="{528E5A1D-0F7C-C89E-926C-359A1E6C4B96}"/>
            </ac:spMkLst>
          </pc:spChg>
        </pc:sldLayoutChg>
        <pc:sldLayoutChg chg="modSp mod">
          <pc:chgData name="Ashley Campbell" userId="3fe65e87-98d8-40d8-a5ef-373a21fa1a80" providerId="ADAL" clId="{1B8F2028-5878-B048-9890-A388D55A5583}" dt="2023-12-12T15:14:23.249" v="809" actId="120"/>
          <pc:sldLayoutMkLst>
            <pc:docMk/>
            <pc:sldMasterMk cId="519966091" sldId="2147483816"/>
            <pc:sldLayoutMk cId="4121700716" sldId="2147483824"/>
          </pc:sldLayoutMkLst>
          <pc:spChg chg="mod">
            <ac:chgData name="Ashley Campbell" userId="3fe65e87-98d8-40d8-a5ef-373a21fa1a80" providerId="ADAL" clId="{1B8F2028-5878-B048-9890-A388D55A5583}" dt="2023-12-12T15:14:23.249" v="809" actId="120"/>
            <ac:spMkLst>
              <pc:docMk/>
              <pc:sldMasterMk cId="519966091" sldId="2147483816"/>
              <pc:sldLayoutMk cId="4121700716" sldId="2147483824"/>
              <ac:spMk id="2" creationId="{A7932B69-D114-4F04-8825-FD80DE780B3F}"/>
            </ac:spMkLst>
          </pc:spChg>
        </pc:sldLayoutChg>
        <pc:sldLayoutChg chg="addSp delSp modSp mod setBg">
          <pc:chgData name="Ashley Campbell" userId="3fe65e87-98d8-40d8-a5ef-373a21fa1a80" providerId="ADAL" clId="{1B8F2028-5878-B048-9890-A388D55A5583}" dt="2023-11-14T18:59:53.175" v="675" actId="120"/>
          <pc:sldLayoutMkLst>
            <pc:docMk/>
            <pc:sldMasterMk cId="519966091" sldId="2147483816"/>
            <pc:sldLayoutMk cId="4216621499" sldId="2147483829"/>
          </pc:sldLayoutMkLst>
          <pc:spChg chg="mod">
            <ac:chgData name="Ashley Campbell" userId="3fe65e87-98d8-40d8-a5ef-373a21fa1a80" providerId="ADAL" clId="{1B8F2028-5878-B048-9890-A388D55A5583}" dt="2023-11-14T18:59:53.175" v="675" actId="120"/>
            <ac:spMkLst>
              <pc:docMk/>
              <pc:sldMasterMk cId="519966091" sldId="2147483816"/>
              <pc:sldLayoutMk cId="4216621499" sldId="2147483829"/>
              <ac:spMk id="3" creationId="{D68E8285-3BE2-9990-FA54-E6AF741CC812}"/>
            </ac:spMkLst>
          </pc:spChg>
          <pc:picChg chg="del">
            <ac:chgData name="Ashley Campbell" userId="3fe65e87-98d8-40d8-a5ef-373a21fa1a80" providerId="ADAL" clId="{1B8F2028-5878-B048-9890-A388D55A5583}" dt="2023-11-13T16:57:14.486" v="317" actId="478"/>
            <ac:picMkLst>
              <pc:docMk/>
              <pc:sldMasterMk cId="519966091" sldId="2147483816"/>
              <pc:sldLayoutMk cId="4216621499" sldId="2147483829"/>
              <ac:picMk id="2" creationId="{9DCBE7B6-1449-C2E2-1508-3F2B78AA27F6}"/>
            </ac:picMkLst>
          </pc:picChg>
          <pc:picChg chg="add del mod">
            <ac:chgData name="Ashley Campbell" userId="3fe65e87-98d8-40d8-a5ef-373a21fa1a80" providerId="ADAL" clId="{1B8F2028-5878-B048-9890-A388D55A5583}" dt="2023-11-14T18:59:50.182" v="673" actId="478"/>
            <ac:picMkLst>
              <pc:docMk/>
              <pc:sldMasterMk cId="519966091" sldId="2147483816"/>
              <pc:sldLayoutMk cId="4216621499" sldId="2147483829"/>
              <ac:picMk id="4" creationId="{5B024418-EDF4-5476-CED7-37A6503AEF52}"/>
            </ac:picMkLst>
          </pc:picChg>
          <pc:picChg chg="add del mod">
            <ac:chgData name="Ashley Campbell" userId="3fe65e87-98d8-40d8-a5ef-373a21fa1a80" providerId="ADAL" clId="{1B8F2028-5878-B048-9890-A388D55A5583}" dt="2023-11-14T18:59:50.182" v="673" actId="478"/>
            <ac:picMkLst>
              <pc:docMk/>
              <pc:sldMasterMk cId="519966091" sldId="2147483816"/>
              <pc:sldLayoutMk cId="4216621499" sldId="2147483829"/>
              <ac:picMk id="5" creationId="{B6D2020E-3CDA-F807-27EA-58B5BA5DCE79}"/>
            </ac:picMkLst>
          </pc:picChg>
          <pc:picChg chg="add del mod">
            <ac:chgData name="Ashley Campbell" userId="3fe65e87-98d8-40d8-a5ef-373a21fa1a80" providerId="ADAL" clId="{1B8F2028-5878-B048-9890-A388D55A5583}" dt="2023-11-14T18:59:50.182" v="673" actId="478"/>
            <ac:picMkLst>
              <pc:docMk/>
              <pc:sldMasterMk cId="519966091" sldId="2147483816"/>
              <pc:sldLayoutMk cId="4216621499" sldId="2147483829"/>
              <ac:picMk id="6" creationId="{ED1581A6-60F6-8C7D-E88C-60026DE9784D}"/>
            </ac:picMkLst>
          </pc:picChg>
        </pc:sldLayoutChg>
        <pc:sldLayoutChg chg="modSp mod">
          <pc:chgData name="Ashley Campbell" userId="3fe65e87-98d8-40d8-a5ef-373a21fa1a80" providerId="ADAL" clId="{1B8F2028-5878-B048-9890-A388D55A5583}" dt="2023-12-12T15:14:26.346" v="810" actId="120"/>
          <pc:sldLayoutMkLst>
            <pc:docMk/>
            <pc:sldMasterMk cId="519966091" sldId="2147483816"/>
            <pc:sldLayoutMk cId="3812179944" sldId="2147483832"/>
          </pc:sldLayoutMkLst>
          <pc:spChg chg="mod">
            <ac:chgData name="Ashley Campbell" userId="3fe65e87-98d8-40d8-a5ef-373a21fa1a80" providerId="ADAL" clId="{1B8F2028-5878-B048-9890-A388D55A5583}" dt="2023-12-12T15:09:12.054" v="753" actId="207"/>
            <ac:spMkLst>
              <pc:docMk/>
              <pc:sldMasterMk cId="519966091" sldId="2147483816"/>
              <pc:sldLayoutMk cId="3812179944" sldId="2147483832"/>
              <ac:spMk id="2" creationId="{DCB0DC36-25B4-46CA-542D-A6308DDA0A46}"/>
            </ac:spMkLst>
          </pc:spChg>
          <pc:spChg chg="mod">
            <ac:chgData name="Ashley Campbell" userId="3fe65e87-98d8-40d8-a5ef-373a21fa1a80" providerId="ADAL" clId="{1B8F2028-5878-B048-9890-A388D55A5583}" dt="2023-12-12T15:14:26.346" v="810" actId="120"/>
            <ac:spMkLst>
              <pc:docMk/>
              <pc:sldMasterMk cId="519966091" sldId="2147483816"/>
              <pc:sldLayoutMk cId="3812179944" sldId="2147483832"/>
              <ac:spMk id="3" creationId="{E84AF2B1-1A71-31A3-C679-D3E1148BD910}"/>
            </ac:spMkLst>
          </pc:spChg>
        </pc:sldLayoutChg>
        <pc:sldLayoutChg chg="addSp delSp modSp mod">
          <pc:chgData name="Ashley Campbell" userId="3fe65e87-98d8-40d8-a5ef-373a21fa1a80" providerId="ADAL" clId="{1B8F2028-5878-B048-9890-A388D55A5583}" dt="2023-12-12T16:29:26.995" v="825"/>
          <pc:sldLayoutMkLst>
            <pc:docMk/>
            <pc:sldMasterMk cId="519966091" sldId="2147483816"/>
            <pc:sldLayoutMk cId="3284189994" sldId="2147483836"/>
          </pc:sldLayoutMkLst>
          <pc:spChg chg="add del mod">
            <ac:chgData name="Ashley Campbell" userId="3fe65e87-98d8-40d8-a5ef-373a21fa1a80" providerId="ADAL" clId="{1B8F2028-5878-B048-9890-A388D55A5583}" dt="2023-12-12T16:29:26.995" v="825"/>
            <ac:spMkLst>
              <pc:docMk/>
              <pc:sldMasterMk cId="519966091" sldId="2147483816"/>
              <pc:sldLayoutMk cId="3284189994" sldId="2147483836"/>
              <ac:spMk id="3" creationId="{9121DF1E-34B5-5C75-F01F-4CCD748975AC}"/>
            </ac:spMkLst>
          </pc:spChg>
          <pc:spChg chg="add mod">
            <ac:chgData name="Ashley Campbell" userId="3fe65e87-98d8-40d8-a5ef-373a21fa1a80" providerId="ADAL" clId="{1B8F2028-5878-B048-9890-A388D55A5583}" dt="2023-11-14T18:47:42.912" v="546" actId="1037"/>
            <ac:spMkLst>
              <pc:docMk/>
              <pc:sldMasterMk cId="519966091" sldId="2147483816"/>
              <pc:sldLayoutMk cId="3284189994" sldId="2147483836"/>
              <ac:spMk id="5" creationId="{1ABF9390-48B7-7910-4029-E308BB24748C}"/>
            </ac:spMkLst>
          </pc:spChg>
          <pc:spChg chg="add del mod">
            <ac:chgData name="Ashley Campbell" userId="3fe65e87-98d8-40d8-a5ef-373a21fa1a80" providerId="ADAL" clId="{1B8F2028-5878-B048-9890-A388D55A5583}" dt="2023-11-14T18:56:51.646" v="639" actId="478"/>
            <ac:spMkLst>
              <pc:docMk/>
              <pc:sldMasterMk cId="519966091" sldId="2147483816"/>
              <pc:sldLayoutMk cId="3284189994" sldId="2147483836"/>
              <ac:spMk id="6" creationId="{5629E3F2-4105-D633-7D2A-40FCD2EBE3F8}"/>
            </ac:spMkLst>
          </pc:spChg>
          <pc:spChg chg="add del mod">
            <ac:chgData name="Ashley Campbell" userId="3fe65e87-98d8-40d8-a5ef-373a21fa1a80" providerId="ADAL" clId="{1B8F2028-5878-B048-9890-A388D55A5583}" dt="2023-11-13T17:01:42.361" v="378" actId="478"/>
            <ac:spMkLst>
              <pc:docMk/>
              <pc:sldMasterMk cId="519966091" sldId="2147483816"/>
              <pc:sldLayoutMk cId="3284189994" sldId="2147483836"/>
              <ac:spMk id="10" creationId="{15D86CA9-02D9-33CC-A3A2-37FB34CE4C9F}"/>
            </ac:spMkLst>
          </pc:spChg>
          <pc:spChg chg="add del">
            <ac:chgData name="Ashley Campbell" userId="3fe65e87-98d8-40d8-a5ef-373a21fa1a80" providerId="ADAL" clId="{1B8F2028-5878-B048-9890-A388D55A5583}" dt="2023-11-14T18:57:53.448" v="650" actId="478"/>
            <ac:spMkLst>
              <pc:docMk/>
              <pc:sldMasterMk cId="519966091" sldId="2147483816"/>
              <pc:sldLayoutMk cId="3284189994" sldId="2147483836"/>
              <ac:spMk id="10" creationId="{D70CFDCB-AD38-AE2B-1227-9D49DBBC81F6}"/>
            </ac:spMkLst>
          </pc:spChg>
          <pc:spChg chg="add del">
            <ac:chgData name="Ashley Campbell" userId="3fe65e87-98d8-40d8-a5ef-373a21fa1a80" providerId="ADAL" clId="{1B8F2028-5878-B048-9890-A388D55A5583}" dt="2023-11-14T19:00:56.970" v="690" actId="478"/>
            <ac:spMkLst>
              <pc:docMk/>
              <pc:sldMasterMk cId="519966091" sldId="2147483816"/>
              <pc:sldLayoutMk cId="3284189994" sldId="2147483836"/>
              <ac:spMk id="11" creationId="{5D5F3E9C-D5CE-3845-8432-A0995E2C6BA5}"/>
            </ac:spMkLst>
          </pc:spChg>
          <pc:spChg chg="del mod">
            <ac:chgData name="Ashley Campbell" userId="3fe65e87-98d8-40d8-a5ef-373a21fa1a80" providerId="ADAL" clId="{1B8F2028-5878-B048-9890-A388D55A5583}" dt="2023-11-14T18:47:43.964" v="547" actId="478"/>
            <ac:spMkLst>
              <pc:docMk/>
              <pc:sldMasterMk cId="519966091" sldId="2147483816"/>
              <pc:sldLayoutMk cId="3284189994" sldId="2147483836"/>
              <ac:spMk id="16" creationId="{30273A50-3E84-0E24-0D4A-64F939D590FA}"/>
            </ac:spMkLst>
          </pc:spChg>
          <pc:grpChg chg="add del mod">
            <ac:chgData name="Ashley Campbell" userId="3fe65e87-98d8-40d8-a5ef-373a21fa1a80" providerId="ADAL" clId="{1B8F2028-5878-B048-9890-A388D55A5583}" dt="2023-12-12T15:05:25.313" v="708" actId="478"/>
            <ac:grpSpMkLst>
              <pc:docMk/>
              <pc:sldMasterMk cId="519966091" sldId="2147483816"/>
              <pc:sldLayoutMk cId="3284189994" sldId="2147483836"/>
              <ac:grpSpMk id="8" creationId="{B5280DFC-D632-4D72-AED8-D94B0FA6F29F}"/>
            </ac:grpSpMkLst>
          </pc:grpChg>
          <pc:picChg chg="add mod">
            <ac:chgData name="Ashley Campbell" userId="3fe65e87-98d8-40d8-a5ef-373a21fa1a80" providerId="ADAL" clId="{1B8F2028-5878-B048-9890-A388D55A5583}" dt="2023-11-13T17:01:40.935" v="377" actId="1038"/>
            <ac:picMkLst>
              <pc:docMk/>
              <pc:sldMasterMk cId="519966091" sldId="2147483816"/>
              <pc:sldLayoutMk cId="3284189994" sldId="2147483836"/>
              <ac:picMk id="3" creationId="{1F71F112-AEAA-B72A-59EE-644D83D4A41F}"/>
            </ac:picMkLst>
          </pc:picChg>
          <pc:picChg chg="mod">
            <ac:chgData name="Ashley Campbell" userId="3fe65e87-98d8-40d8-a5ef-373a21fa1a80" providerId="ADAL" clId="{1B8F2028-5878-B048-9890-A388D55A5583}" dt="2023-11-14T19:05:36.231" v="691" actId="14826"/>
            <ac:picMkLst>
              <pc:docMk/>
              <pc:sldMasterMk cId="519966091" sldId="2147483816"/>
              <pc:sldLayoutMk cId="3284189994" sldId="2147483836"/>
              <ac:picMk id="4" creationId="{50521869-B713-B577-0602-156181D06365}"/>
            </ac:picMkLst>
          </pc:picChg>
          <pc:picChg chg="add del mod">
            <ac:chgData name="Ashley Campbell" userId="3fe65e87-98d8-40d8-a5ef-373a21fa1a80" providerId="ADAL" clId="{1B8F2028-5878-B048-9890-A388D55A5583}" dt="2023-11-13T16:46:11.738" v="166" actId="478"/>
            <ac:picMkLst>
              <pc:docMk/>
              <pc:sldMasterMk cId="519966091" sldId="2147483816"/>
              <pc:sldLayoutMk cId="3284189994" sldId="2147483836"/>
              <ac:picMk id="5" creationId="{A87457D8-DED4-2FD4-1F8A-C2D5B549FDD6}"/>
            </ac:picMkLst>
          </pc:picChg>
          <pc:picChg chg="add del">
            <ac:chgData name="Ashley Campbell" userId="3fe65e87-98d8-40d8-a5ef-373a21fa1a80" providerId="ADAL" clId="{1B8F2028-5878-B048-9890-A388D55A5583}" dt="2023-11-13T16:43:38.772" v="147" actId="478"/>
            <ac:picMkLst>
              <pc:docMk/>
              <pc:sldMasterMk cId="519966091" sldId="2147483816"/>
              <pc:sldLayoutMk cId="3284189994" sldId="2147483836"/>
              <ac:picMk id="6" creationId="{1F1FD6A3-53F9-5AA7-7099-CFD8CF29E43C}"/>
            </ac:picMkLst>
          </pc:picChg>
          <pc:picChg chg="add mod">
            <ac:chgData name="Ashley Campbell" userId="3fe65e87-98d8-40d8-a5ef-373a21fa1a80" providerId="ADAL" clId="{1B8F2028-5878-B048-9890-A388D55A5583}" dt="2023-11-13T17:01:12.733" v="359" actId="1036"/>
            <ac:picMkLst>
              <pc:docMk/>
              <pc:sldMasterMk cId="519966091" sldId="2147483816"/>
              <pc:sldLayoutMk cId="3284189994" sldId="2147483836"/>
              <ac:picMk id="7" creationId="{CC0416FE-E9BE-37BC-3451-3E361C309E11}"/>
            </ac:picMkLst>
          </pc:picChg>
          <pc:picChg chg="add mod">
            <ac:chgData name="Ashley Campbell" userId="3fe65e87-98d8-40d8-a5ef-373a21fa1a80" providerId="ADAL" clId="{1B8F2028-5878-B048-9890-A388D55A5583}" dt="2023-11-13T17:01:33.605" v="366" actId="1076"/>
            <ac:picMkLst>
              <pc:docMk/>
              <pc:sldMasterMk cId="519966091" sldId="2147483816"/>
              <pc:sldLayoutMk cId="3284189994" sldId="2147483836"/>
              <ac:picMk id="9" creationId="{DED18A14-FBFE-D2A8-26AA-5D14594E82A7}"/>
            </ac:picMkLst>
          </pc:picChg>
          <pc:picChg chg="add mod">
            <ac:chgData name="Ashley Campbell" userId="3fe65e87-98d8-40d8-a5ef-373a21fa1a80" providerId="ADAL" clId="{1B8F2028-5878-B048-9890-A388D55A5583}" dt="2023-12-12T15:11:30.878" v="794" actId="1076"/>
            <ac:picMkLst>
              <pc:docMk/>
              <pc:sldMasterMk cId="519966091" sldId="2147483816"/>
              <pc:sldLayoutMk cId="3284189994" sldId="2147483836"/>
              <ac:picMk id="10" creationId="{DF4EE3BF-82DF-3492-724E-5BC0DDBB8561}"/>
            </ac:picMkLst>
          </pc:picChg>
        </pc:sldLayoutChg>
        <pc:sldLayoutChg chg="addSp delSp modSp mod setBg">
          <pc:chgData name="Ashley Campbell" userId="3fe65e87-98d8-40d8-a5ef-373a21fa1a80" providerId="ADAL" clId="{1B8F2028-5878-B048-9890-A388D55A5583}" dt="2023-12-12T15:11:39.921" v="798"/>
          <pc:sldLayoutMkLst>
            <pc:docMk/>
            <pc:sldMasterMk cId="519966091" sldId="2147483816"/>
            <pc:sldLayoutMk cId="3302681137" sldId="2147483837"/>
          </pc:sldLayoutMkLst>
          <pc:spChg chg="add mod">
            <ac:chgData name="Ashley Campbell" userId="3fe65e87-98d8-40d8-a5ef-373a21fa1a80" providerId="ADAL" clId="{1B8F2028-5878-B048-9890-A388D55A5583}" dt="2023-11-14T18:47:53.382" v="563" actId="1035"/>
            <ac:spMkLst>
              <pc:docMk/>
              <pc:sldMasterMk cId="519966091" sldId="2147483816"/>
              <pc:sldLayoutMk cId="3302681137" sldId="2147483837"/>
              <ac:spMk id="2" creationId="{1ABF9390-48B7-7910-4029-E308BB24748C}"/>
            </ac:spMkLst>
          </pc:spChg>
          <pc:spChg chg="del">
            <ac:chgData name="Ashley Campbell" userId="3fe65e87-98d8-40d8-a5ef-373a21fa1a80" providerId="ADAL" clId="{1B8F2028-5878-B048-9890-A388D55A5583}" dt="2023-11-13T16:56:40.459" v="312" actId="478"/>
            <ac:spMkLst>
              <pc:docMk/>
              <pc:sldMasterMk cId="519966091" sldId="2147483816"/>
              <pc:sldLayoutMk cId="3302681137" sldId="2147483837"/>
              <ac:spMk id="2" creationId="{514B8423-CFFD-1921-7480-8BEC78F05FFD}"/>
            </ac:spMkLst>
          </pc:spChg>
          <pc:spChg chg="add del mod">
            <ac:chgData name="Ashley Campbell" userId="3fe65e87-98d8-40d8-a5ef-373a21fa1a80" providerId="ADAL" clId="{1B8F2028-5878-B048-9890-A388D55A5583}" dt="2023-11-14T18:47:54.645" v="564" actId="478"/>
            <ac:spMkLst>
              <pc:docMk/>
              <pc:sldMasterMk cId="519966091" sldId="2147483816"/>
              <pc:sldLayoutMk cId="3302681137" sldId="2147483837"/>
              <ac:spMk id="4" creationId="{1C5F77BE-4F30-4CDE-DB41-01B8A33F8DDD}"/>
            </ac:spMkLst>
          </pc:spChg>
          <pc:spChg chg="add mod">
            <ac:chgData name="Ashley Campbell" userId="3fe65e87-98d8-40d8-a5ef-373a21fa1a80" providerId="ADAL" clId="{1B8F2028-5878-B048-9890-A388D55A5583}" dt="2023-11-14T19:00:49.165" v="686"/>
            <ac:spMkLst>
              <pc:docMk/>
              <pc:sldMasterMk cId="519966091" sldId="2147483816"/>
              <pc:sldLayoutMk cId="3302681137" sldId="2147483837"/>
              <ac:spMk id="6" creationId="{5D5F3E9C-D5CE-3845-8432-A0995E2C6BA5}"/>
            </ac:spMkLst>
          </pc:spChg>
          <pc:spChg chg="mod">
            <ac:chgData name="Ashley Campbell" userId="3fe65e87-98d8-40d8-a5ef-373a21fa1a80" providerId="ADAL" clId="{1B8F2028-5878-B048-9890-A388D55A5583}" dt="2023-12-12T15:09:21.229" v="755" actId="404"/>
            <ac:spMkLst>
              <pc:docMk/>
              <pc:sldMasterMk cId="519966091" sldId="2147483816"/>
              <pc:sldLayoutMk cId="3302681137" sldId="2147483837"/>
              <ac:spMk id="7" creationId="{0B679E91-B2F1-7013-ED34-D7763B653081}"/>
            </ac:spMkLst>
          </pc:spChg>
          <pc:spChg chg="add del mod">
            <ac:chgData name="Ashley Campbell" userId="3fe65e87-98d8-40d8-a5ef-373a21fa1a80" providerId="ADAL" clId="{1B8F2028-5878-B048-9890-A388D55A5583}" dt="2023-11-14T19:00:53.742" v="689" actId="478"/>
            <ac:spMkLst>
              <pc:docMk/>
              <pc:sldMasterMk cId="519966091" sldId="2147483816"/>
              <pc:sldLayoutMk cId="3302681137" sldId="2147483837"/>
              <ac:spMk id="16" creationId="{5D5F3E9C-D5CE-3845-8432-A0995E2C6BA5}"/>
            </ac:spMkLst>
          </pc:spChg>
          <pc:grpChg chg="add mod">
            <ac:chgData name="Ashley Campbell" userId="3fe65e87-98d8-40d8-a5ef-373a21fa1a80" providerId="ADAL" clId="{1B8F2028-5878-B048-9890-A388D55A5583}" dt="2023-11-14T19:00:49.165" v="686"/>
            <ac:grpSpMkLst>
              <pc:docMk/>
              <pc:sldMasterMk cId="519966091" sldId="2147483816"/>
              <pc:sldLayoutMk cId="3302681137" sldId="2147483837"/>
              <ac:grpSpMk id="5" creationId="{B5280DFC-D632-4D72-AED8-D94B0FA6F29F}"/>
            </ac:grpSpMkLst>
          </pc:grpChg>
          <pc:grpChg chg="add del mod">
            <ac:chgData name="Ashley Campbell" userId="3fe65e87-98d8-40d8-a5ef-373a21fa1a80" providerId="ADAL" clId="{1B8F2028-5878-B048-9890-A388D55A5583}" dt="2023-12-12T15:11:39.071" v="797" actId="478"/>
            <ac:grpSpMkLst>
              <pc:docMk/>
              <pc:sldMasterMk cId="519966091" sldId="2147483816"/>
              <pc:sldLayoutMk cId="3302681137" sldId="2147483837"/>
              <ac:grpSpMk id="15" creationId="{B5280DFC-D632-4D72-AED8-D94B0FA6F29F}"/>
            </ac:grpSpMkLst>
          </pc:grpChg>
          <pc:picChg chg="add mod">
            <ac:chgData name="Ashley Campbell" userId="3fe65e87-98d8-40d8-a5ef-373a21fa1a80" providerId="ADAL" clId="{1B8F2028-5878-B048-9890-A388D55A5583}" dt="2023-12-12T15:11:39.921" v="798"/>
            <ac:picMkLst>
              <pc:docMk/>
              <pc:sldMasterMk cId="519966091" sldId="2147483816"/>
              <pc:sldLayoutMk cId="3302681137" sldId="2147483837"/>
              <ac:picMk id="4" creationId="{7EE0184D-98CB-559E-E82A-C96C0DF398A5}"/>
            </ac:picMkLst>
          </pc:picChg>
          <pc:picChg chg="add del mod">
            <ac:chgData name="Ashley Campbell" userId="3fe65e87-98d8-40d8-a5ef-373a21fa1a80" providerId="ADAL" clId="{1B8F2028-5878-B048-9890-A388D55A5583}" dt="2023-11-13T17:01:48.937" v="379" actId="478"/>
            <ac:picMkLst>
              <pc:docMk/>
              <pc:sldMasterMk cId="519966091" sldId="2147483816"/>
              <pc:sldLayoutMk cId="3302681137" sldId="2147483837"/>
              <ac:picMk id="5" creationId="{1B071D66-333B-07BD-EF7D-490498653B27}"/>
            </ac:picMkLst>
          </pc:picChg>
          <pc:picChg chg="add del mod">
            <ac:chgData name="Ashley Campbell" userId="3fe65e87-98d8-40d8-a5ef-373a21fa1a80" providerId="ADAL" clId="{1B8F2028-5878-B048-9890-A388D55A5583}" dt="2023-11-13T17:01:48.937" v="379" actId="478"/>
            <ac:picMkLst>
              <pc:docMk/>
              <pc:sldMasterMk cId="519966091" sldId="2147483816"/>
              <pc:sldLayoutMk cId="3302681137" sldId="2147483837"/>
              <ac:picMk id="6" creationId="{A3135C5B-EF25-2BCD-E93C-7B0D6D515767}"/>
            </ac:picMkLst>
          </pc:picChg>
          <pc:picChg chg="add mod">
            <ac:chgData name="Ashley Campbell" userId="3fe65e87-98d8-40d8-a5ef-373a21fa1a80" providerId="ADAL" clId="{1B8F2028-5878-B048-9890-A388D55A5583}" dt="2023-11-14T19:00:49.165" v="686"/>
            <ac:picMkLst>
              <pc:docMk/>
              <pc:sldMasterMk cId="519966091" sldId="2147483816"/>
              <pc:sldLayoutMk cId="3302681137" sldId="2147483837"/>
              <ac:picMk id="8" creationId="{1F71F112-AEAA-B72A-59EE-644D83D4A41F}"/>
            </ac:picMkLst>
          </pc:picChg>
          <pc:picChg chg="add del mod">
            <ac:chgData name="Ashley Campbell" userId="3fe65e87-98d8-40d8-a5ef-373a21fa1a80" providerId="ADAL" clId="{1B8F2028-5878-B048-9890-A388D55A5583}" dt="2023-11-13T17:01:48.937" v="379" actId="478"/>
            <ac:picMkLst>
              <pc:docMk/>
              <pc:sldMasterMk cId="519966091" sldId="2147483816"/>
              <pc:sldLayoutMk cId="3302681137" sldId="2147483837"/>
              <ac:picMk id="8" creationId="{3E8BFA9B-DD1E-9D54-1B07-77CE1C39D575}"/>
            </ac:picMkLst>
          </pc:picChg>
          <pc:picChg chg="add mod">
            <ac:chgData name="Ashley Campbell" userId="3fe65e87-98d8-40d8-a5ef-373a21fa1a80" providerId="ADAL" clId="{1B8F2028-5878-B048-9890-A388D55A5583}" dt="2023-11-14T19:00:49.165" v="686"/>
            <ac:picMkLst>
              <pc:docMk/>
              <pc:sldMasterMk cId="519966091" sldId="2147483816"/>
              <pc:sldLayoutMk cId="3302681137" sldId="2147483837"/>
              <ac:picMk id="9" creationId="{CC0416FE-E9BE-37BC-3451-3E361C309E11}"/>
            </ac:picMkLst>
          </pc:picChg>
          <pc:picChg chg="del">
            <ac:chgData name="Ashley Campbell" userId="3fe65e87-98d8-40d8-a5ef-373a21fa1a80" providerId="ADAL" clId="{1B8F2028-5878-B048-9890-A388D55A5583}" dt="2023-11-13T16:56:41.073" v="313" actId="478"/>
            <ac:picMkLst>
              <pc:docMk/>
              <pc:sldMasterMk cId="519966091" sldId="2147483816"/>
              <pc:sldLayoutMk cId="3302681137" sldId="2147483837"/>
              <ac:picMk id="9" creationId="{F6D7352C-47D5-1179-1891-95A57F7DA1B0}"/>
            </ac:picMkLst>
          </pc:picChg>
          <pc:picChg chg="add del mod">
            <ac:chgData name="Ashley Campbell" userId="3fe65e87-98d8-40d8-a5ef-373a21fa1a80" providerId="ADAL" clId="{1B8F2028-5878-B048-9890-A388D55A5583}" dt="2023-11-14T19:00:46.665" v="684" actId="478"/>
            <ac:picMkLst>
              <pc:docMk/>
              <pc:sldMasterMk cId="519966091" sldId="2147483816"/>
              <pc:sldLayoutMk cId="3302681137" sldId="2147483837"/>
              <ac:picMk id="10" creationId="{BD39198F-2690-8F75-3E3F-47E93BACC2D1}"/>
            </ac:picMkLst>
          </pc:picChg>
          <pc:picChg chg="add del mod">
            <ac:chgData name="Ashley Campbell" userId="3fe65e87-98d8-40d8-a5ef-373a21fa1a80" providerId="ADAL" clId="{1B8F2028-5878-B048-9890-A388D55A5583}" dt="2023-11-14T19:00:46.665" v="684" actId="478"/>
            <ac:picMkLst>
              <pc:docMk/>
              <pc:sldMasterMk cId="519966091" sldId="2147483816"/>
              <pc:sldLayoutMk cId="3302681137" sldId="2147483837"/>
              <ac:picMk id="11" creationId="{AB9DD0CE-E030-30C2-E335-682E643825F2}"/>
            </ac:picMkLst>
          </pc:picChg>
          <pc:picChg chg="add del mod">
            <ac:chgData name="Ashley Campbell" userId="3fe65e87-98d8-40d8-a5ef-373a21fa1a80" providerId="ADAL" clId="{1B8F2028-5878-B048-9890-A388D55A5583}" dt="2023-11-14T19:00:46.665" v="684" actId="478"/>
            <ac:picMkLst>
              <pc:docMk/>
              <pc:sldMasterMk cId="519966091" sldId="2147483816"/>
              <pc:sldLayoutMk cId="3302681137" sldId="2147483837"/>
              <ac:picMk id="12" creationId="{C16A4C0D-4EFE-6DA9-5137-00DD98866968}"/>
            </ac:picMkLst>
          </pc:picChg>
          <pc:picChg chg="add mod">
            <ac:chgData name="Ashley Campbell" userId="3fe65e87-98d8-40d8-a5ef-373a21fa1a80" providerId="ADAL" clId="{1B8F2028-5878-B048-9890-A388D55A5583}" dt="2023-11-14T19:00:49.165" v="686"/>
            <ac:picMkLst>
              <pc:docMk/>
              <pc:sldMasterMk cId="519966091" sldId="2147483816"/>
              <pc:sldLayoutMk cId="3302681137" sldId="2147483837"/>
              <ac:picMk id="13" creationId="{DED18A14-FBFE-D2A8-26AA-5D14594E82A7}"/>
            </ac:picMkLst>
          </pc:picChg>
          <pc:picChg chg="add mod">
            <ac:chgData name="Ashley Campbell" userId="3fe65e87-98d8-40d8-a5ef-373a21fa1a80" providerId="ADAL" clId="{1B8F2028-5878-B048-9890-A388D55A5583}" dt="2023-11-14T19:07:33.686" v="701" actId="14826"/>
            <ac:picMkLst>
              <pc:docMk/>
              <pc:sldMasterMk cId="519966091" sldId="2147483816"/>
              <pc:sldLayoutMk cId="3302681137" sldId="2147483837"/>
              <ac:picMk id="14" creationId="{1C3DFF19-3435-CB45-300A-19D1D3E772F4}"/>
            </ac:picMkLst>
          </pc:picChg>
          <pc:picChg chg="add mod">
            <ac:chgData name="Ashley Campbell" userId="3fe65e87-98d8-40d8-a5ef-373a21fa1a80" providerId="ADAL" clId="{1B8F2028-5878-B048-9890-A388D55A5583}" dt="2023-11-14T19:00:50.311" v="687"/>
            <ac:picMkLst>
              <pc:docMk/>
              <pc:sldMasterMk cId="519966091" sldId="2147483816"/>
              <pc:sldLayoutMk cId="3302681137" sldId="2147483837"/>
              <ac:picMk id="17" creationId="{1F71F112-AEAA-B72A-59EE-644D83D4A41F}"/>
            </ac:picMkLst>
          </pc:picChg>
          <pc:picChg chg="add mod">
            <ac:chgData name="Ashley Campbell" userId="3fe65e87-98d8-40d8-a5ef-373a21fa1a80" providerId="ADAL" clId="{1B8F2028-5878-B048-9890-A388D55A5583}" dt="2023-11-14T19:00:50.311" v="687"/>
            <ac:picMkLst>
              <pc:docMk/>
              <pc:sldMasterMk cId="519966091" sldId="2147483816"/>
              <pc:sldLayoutMk cId="3302681137" sldId="2147483837"/>
              <ac:picMk id="18" creationId="{CC0416FE-E9BE-37BC-3451-3E361C309E11}"/>
            </ac:picMkLst>
          </pc:picChg>
          <pc:picChg chg="add mod">
            <ac:chgData name="Ashley Campbell" userId="3fe65e87-98d8-40d8-a5ef-373a21fa1a80" providerId="ADAL" clId="{1B8F2028-5878-B048-9890-A388D55A5583}" dt="2023-11-14T19:00:50.311" v="687"/>
            <ac:picMkLst>
              <pc:docMk/>
              <pc:sldMasterMk cId="519966091" sldId="2147483816"/>
              <pc:sldLayoutMk cId="3302681137" sldId="2147483837"/>
              <ac:picMk id="19" creationId="{DED18A14-FBFE-D2A8-26AA-5D14594E82A7}"/>
            </ac:picMkLst>
          </pc:picChg>
        </pc:sldLayoutChg>
        <pc:sldLayoutChg chg="addSp delSp modSp mod">
          <pc:chgData name="Ashley Campbell" userId="3fe65e87-98d8-40d8-a5ef-373a21fa1a80" providerId="ADAL" clId="{1B8F2028-5878-B048-9890-A388D55A5583}" dt="2023-12-12T16:35:45.565" v="852" actId="404"/>
          <pc:sldLayoutMkLst>
            <pc:docMk/>
            <pc:sldMasterMk cId="519966091" sldId="2147483816"/>
            <pc:sldLayoutMk cId="935216216" sldId="2147483838"/>
          </pc:sldLayoutMkLst>
          <pc:spChg chg="add del mod">
            <ac:chgData name="Ashley Campbell" userId="3fe65e87-98d8-40d8-a5ef-373a21fa1a80" providerId="ADAL" clId="{1B8F2028-5878-B048-9890-A388D55A5583}" dt="2023-11-14T18:52:26.554" v="614"/>
            <ac:spMkLst>
              <pc:docMk/>
              <pc:sldMasterMk cId="519966091" sldId="2147483816"/>
              <pc:sldLayoutMk cId="935216216" sldId="2147483838"/>
              <ac:spMk id="3" creationId="{BA4B1F07-838D-164A-0F26-288ED42E1D91}"/>
            </ac:spMkLst>
          </pc:spChg>
          <pc:spChg chg="mod">
            <ac:chgData name="Ashley Campbell" userId="3fe65e87-98d8-40d8-a5ef-373a21fa1a80" providerId="ADAL" clId="{1B8F2028-5878-B048-9890-A388D55A5583}" dt="2023-12-12T16:35:45.565" v="852" actId="404"/>
            <ac:spMkLst>
              <pc:docMk/>
              <pc:sldMasterMk cId="519966091" sldId="2147483816"/>
              <pc:sldLayoutMk cId="935216216" sldId="2147483838"/>
              <ac:spMk id="7" creationId="{0B679E91-B2F1-7013-ED34-D7763B653081}"/>
            </ac:spMkLst>
          </pc:spChg>
          <pc:spChg chg="mod">
            <ac:chgData name="Ashley Campbell" userId="3fe65e87-98d8-40d8-a5ef-373a21fa1a80" providerId="ADAL" clId="{1B8F2028-5878-B048-9890-A388D55A5583}" dt="2023-12-12T15:07:44.203" v="723" actId="404"/>
            <ac:spMkLst>
              <pc:docMk/>
              <pc:sldMasterMk cId="519966091" sldId="2147483816"/>
              <pc:sldLayoutMk cId="935216216" sldId="2147483838"/>
              <ac:spMk id="14" creationId="{2A390F57-72E5-BAC5-624C-175BE96B8516}"/>
            </ac:spMkLst>
          </pc:spChg>
          <pc:spChg chg="add del mod">
            <ac:chgData name="Ashley Campbell" userId="3fe65e87-98d8-40d8-a5ef-373a21fa1a80" providerId="ADAL" clId="{1B8F2028-5878-B048-9890-A388D55A5583}" dt="2023-11-14T18:57:52.168" v="649" actId="478"/>
            <ac:spMkLst>
              <pc:docMk/>
              <pc:sldMasterMk cId="519966091" sldId="2147483816"/>
              <pc:sldLayoutMk cId="935216216" sldId="2147483838"/>
              <ac:spMk id="29" creationId="{2EE009EA-FC57-3D00-5ECE-E9D40B827BD3}"/>
            </ac:spMkLst>
          </pc:spChg>
          <pc:grpChg chg="add mod">
            <ac:chgData name="Ashley Campbell" userId="3fe65e87-98d8-40d8-a5ef-373a21fa1a80" providerId="ADAL" clId="{1B8F2028-5878-B048-9890-A388D55A5583}" dt="2023-11-14T18:56:59.510" v="642"/>
            <ac:grpSpMkLst>
              <pc:docMk/>
              <pc:sldMasterMk cId="519966091" sldId="2147483816"/>
              <pc:sldLayoutMk cId="935216216" sldId="2147483838"/>
              <ac:grpSpMk id="9" creationId="{B5280DFC-D632-4D72-AED8-D94B0FA6F29F}"/>
            </ac:grpSpMkLst>
          </pc:grpChg>
          <pc:grpChg chg="add del mod">
            <ac:chgData name="Ashley Campbell" userId="3fe65e87-98d8-40d8-a5ef-373a21fa1a80" providerId="ADAL" clId="{1B8F2028-5878-B048-9890-A388D55A5583}" dt="2023-11-14T18:57:13.867" v="644" actId="478"/>
            <ac:grpSpMkLst>
              <pc:docMk/>
              <pc:sldMasterMk cId="519966091" sldId="2147483816"/>
              <pc:sldLayoutMk cId="935216216" sldId="2147483838"/>
              <ac:grpSpMk id="13" creationId="{B5280DFC-D632-4D72-AED8-D94B0FA6F29F}"/>
            </ac:grpSpMkLst>
          </pc:grpChg>
          <pc:grpChg chg="add del mod">
            <ac:chgData name="Ashley Campbell" userId="3fe65e87-98d8-40d8-a5ef-373a21fa1a80" providerId="ADAL" clId="{1B8F2028-5878-B048-9890-A388D55A5583}" dt="2023-11-14T18:57:23.987" v="646" actId="478"/>
            <ac:grpSpMkLst>
              <pc:docMk/>
              <pc:sldMasterMk cId="519966091" sldId="2147483816"/>
              <pc:sldLayoutMk cId="935216216" sldId="2147483838"/>
              <ac:grpSpMk id="18" creationId="{B5280DFC-D632-4D72-AED8-D94B0FA6F29F}"/>
            </ac:grpSpMkLst>
          </pc:grpChg>
          <pc:grpChg chg="add del mod">
            <ac:chgData name="Ashley Campbell" userId="3fe65e87-98d8-40d8-a5ef-373a21fa1a80" providerId="ADAL" clId="{1B8F2028-5878-B048-9890-A388D55A5583}" dt="2023-12-12T15:07:19.316" v="716" actId="478"/>
            <ac:grpSpMkLst>
              <pc:docMk/>
              <pc:sldMasterMk cId="519966091" sldId="2147483816"/>
              <pc:sldLayoutMk cId="935216216" sldId="2147483838"/>
              <ac:grpSpMk id="25" creationId="{254F9E1B-B57D-EEB4-89A8-3BEF3EBA27B2}"/>
            </ac:grpSpMkLst>
          </pc:grpChg>
          <pc:picChg chg="add del mod">
            <ac:chgData name="Ashley Campbell" userId="3fe65e87-98d8-40d8-a5ef-373a21fa1a80" providerId="ADAL" clId="{1B8F2028-5878-B048-9890-A388D55A5583}" dt="2023-11-13T16:51:01.348" v="221" actId="478"/>
            <ac:picMkLst>
              <pc:docMk/>
              <pc:sldMasterMk cId="519966091" sldId="2147483816"/>
              <pc:sldLayoutMk cId="935216216" sldId="2147483838"/>
              <ac:picMk id="3" creationId="{27780B26-6E86-E2AF-35C7-7B8BF24892A1}"/>
            </ac:picMkLst>
          </pc:picChg>
          <pc:picChg chg="add del mod">
            <ac:chgData name="Ashley Campbell" userId="3fe65e87-98d8-40d8-a5ef-373a21fa1a80" providerId="ADAL" clId="{1B8F2028-5878-B048-9890-A388D55A5583}" dt="2023-12-12T15:11:33.755" v="795" actId="478"/>
            <ac:picMkLst>
              <pc:docMk/>
              <pc:sldMasterMk cId="519966091" sldId="2147483816"/>
              <pc:sldLayoutMk cId="935216216" sldId="2147483838"/>
              <ac:picMk id="3" creationId="{E505E2F9-AFF2-45AD-0C26-BB3E6C13E7A9}"/>
            </ac:picMkLst>
          </pc:picChg>
          <pc:picChg chg="add mod">
            <ac:chgData name="Ashley Campbell" userId="3fe65e87-98d8-40d8-a5ef-373a21fa1a80" providerId="ADAL" clId="{1B8F2028-5878-B048-9890-A388D55A5583}" dt="2023-12-12T15:11:35.176" v="796"/>
            <ac:picMkLst>
              <pc:docMk/>
              <pc:sldMasterMk cId="519966091" sldId="2147483816"/>
              <pc:sldLayoutMk cId="935216216" sldId="2147483838"/>
              <ac:picMk id="4" creationId="{2C02497F-0937-DEDB-1E11-0C70785B1D3E}"/>
            </ac:picMkLst>
          </pc:picChg>
          <pc:picChg chg="add del mod">
            <ac:chgData name="Ashley Campbell" userId="3fe65e87-98d8-40d8-a5ef-373a21fa1a80" providerId="ADAL" clId="{1B8F2028-5878-B048-9890-A388D55A5583}" dt="2023-11-14T18:56:57.373" v="640" actId="478"/>
            <ac:picMkLst>
              <pc:docMk/>
              <pc:sldMasterMk cId="519966091" sldId="2147483816"/>
              <pc:sldLayoutMk cId="935216216" sldId="2147483838"/>
              <ac:picMk id="4" creationId="{6369C3BF-9D90-ECC0-25AF-18090132B25D}"/>
            </ac:picMkLst>
          </pc:picChg>
          <pc:picChg chg="add mod modCrop">
            <ac:chgData name="Ashley Campbell" userId="3fe65e87-98d8-40d8-a5ef-373a21fa1a80" providerId="ADAL" clId="{1B8F2028-5878-B048-9890-A388D55A5583}" dt="2023-11-14T18:55:18.746" v="618" actId="1076"/>
            <ac:picMkLst>
              <pc:docMk/>
              <pc:sldMasterMk cId="519966091" sldId="2147483816"/>
              <pc:sldLayoutMk cId="935216216" sldId="2147483838"/>
              <ac:picMk id="5" creationId="{0B68B656-CFE1-826E-72D4-CD3AEFDDCCD5}"/>
            </ac:picMkLst>
          </pc:picChg>
          <pc:picChg chg="add del mod">
            <ac:chgData name="Ashley Campbell" userId="3fe65e87-98d8-40d8-a5ef-373a21fa1a80" providerId="ADAL" clId="{1B8F2028-5878-B048-9890-A388D55A5583}" dt="2023-11-14T18:56:57.373" v="640" actId="478"/>
            <ac:picMkLst>
              <pc:docMk/>
              <pc:sldMasterMk cId="519966091" sldId="2147483816"/>
              <pc:sldLayoutMk cId="935216216" sldId="2147483838"/>
              <ac:picMk id="6" creationId="{3EF4FDD5-8331-B0E7-B4DC-AA848C7F008D}"/>
            </ac:picMkLst>
          </pc:picChg>
          <pc:picChg chg="add del mod">
            <ac:chgData name="Ashley Campbell" userId="3fe65e87-98d8-40d8-a5ef-373a21fa1a80" providerId="ADAL" clId="{1B8F2028-5878-B048-9890-A388D55A5583}" dt="2023-11-13T16:27:22.442" v="24" actId="478"/>
            <ac:picMkLst>
              <pc:docMk/>
              <pc:sldMasterMk cId="519966091" sldId="2147483816"/>
              <pc:sldLayoutMk cId="935216216" sldId="2147483838"/>
              <ac:picMk id="6" creationId="{DC8DEF2B-C9EB-62F1-3057-CE4E71C61F7F}"/>
            </ac:picMkLst>
          </pc:picChg>
          <pc:picChg chg="add del mod">
            <ac:chgData name="Ashley Campbell" userId="3fe65e87-98d8-40d8-a5ef-373a21fa1a80" providerId="ADAL" clId="{1B8F2028-5878-B048-9890-A388D55A5583}" dt="2023-11-14T18:56:57.373" v="640" actId="478"/>
            <ac:picMkLst>
              <pc:docMk/>
              <pc:sldMasterMk cId="519966091" sldId="2147483816"/>
              <pc:sldLayoutMk cId="935216216" sldId="2147483838"/>
              <ac:picMk id="8" creationId="{B527DF2B-21C7-117E-8CAE-51293632024D}"/>
            </ac:picMkLst>
          </pc:picChg>
          <pc:picChg chg="add del mod">
            <ac:chgData name="Ashley Campbell" userId="3fe65e87-98d8-40d8-a5ef-373a21fa1a80" providerId="ADAL" clId="{1B8F2028-5878-B048-9890-A388D55A5583}" dt="2023-11-13T16:51:01.348" v="221" actId="478"/>
            <ac:picMkLst>
              <pc:docMk/>
              <pc:sldMasterMk cId="519966091" sldId="2147483816"/>
              <pc:sldLayoutMk cId="935216216" sldId="2147483838"/>
              <ac:picMk id="8" creationId="{C60E87AC-3D99-F1F0-B03E-B0254BE292A2}"/>
            </ac:picMkLst>
          </pc:picChg>
          <pc:picChg chg="add del mod">
            <ac:chgData name="Ashley Campbell" userId="3fe65e87-98d8-40d8-a5ef-373a21fa1a80" providerId="ADAL" clId="{1B8F2028-5878-B048-9890-A388D55A5583}" dt="2023-11-13T16:30:40.979" v="27" actId="478"/>
            <ac:picMkLst>
              <pc:docMk/>
              <pc:sldMasterMk cId="519966091" sldId="2147483816"/>
              <pc:sldLayoutMk cId="935216216" sldId="2147483838"/>
              <ac:picMk id="9" creationId="{A1A6E6C5-43B2-1F26-CD1A-84E50E5F9B3B}"/>
            </ac:picMkLst>
          </pc:picChg>
          <pc:picChg chg="add mod">
            <ac:chgData name="Ashley Campbell" userId="3fe65e87-98d8-40d8-a5ef-373a21fa1a80" providerId="ADAL" clId="{1B8F2028-5878-B048-9890-A388D55A5583}" dt="2023-11-14T18:56:59.510" v="642"/>
            <ac:picMkLst>
              <pc:docMk/>
              <pc:sldMasterMk cId="519966091" sldId="2147483816"/>
              <pc:sldLayoutMk cId="935216216" sldId="2147483838"/>
              <ac:picMk id="10" creationId="{1F71F112-AEAA-B72A-59EE-644D83D4A41F}"/>
            </ac:picMkLst>
          </pc:picChg>
          <pc:picChg chg="add del mod">
            <ac:chgData name="Ashley Campbell" userId="3fe65e87-98d8-40d8-a5ef-373a21fa1a80" providerId="ADAL" clId="{1B8F2028-5878-B048-9890-A388D55A5583}" dt="2023-11-13T16:32:11.962" v="51" actId="478"/>
            <ac:picMkLst>
              <pc:docMk/>
              <pc:sldMasterMk cId="519966091" sldId="2147483816"/>
              <pc:sldLayoutMk cId="935216216" sldId="2147483838"/>
              <ac:picMk id="11" creationId="{29CD5459-FD17-B827-62D5-F41D307D3FB7}"/>
            </ac:picMkLst>
          </pc:picChg>
          <pc:picChg chg="add mod">
            <ac:chgData name="Ashley Campbell" userId="3fe65e87-98d8-40d8-a5ef-373a21fa1a80" providerId="ADAL" clId="{1B8F2028-5878-B048-9890-A388D55A5583}" dt="2023-11-14T18:56:59.510" v="642"/>
            <ac:picMkLst>
              <pc:docMk/>
              <pc:sldMasterMk cId="519966091" sldId="2147483816"/>
              <pc:sldLayoutMk cId="935216216" sldId="2147483838"/>
              <ac:picMk id="11" creationId="{CC0416FE-E9BE-37BC-3451-3E361C309E11}"/>
            </ac:picMkLst>
          </pc:picChg>
          <pc:picChg chg="add mod">
            <ac:chgData name="Ashley Campbell" userId="3fe65e87-98d8-40d8-a5ef-373a21fa1a80" providerId="ADAL" clId="{1B8F2028-5878-B048-9890-A388D55A5583}" dt="2023-11-14T18:56:59.510" v="642"/>
            <ac:picMkLst>
              <pc:docMk/>
              <pc:sldMasterMk cId="519966091" sldId="2147483816"/>
              <pc:sldLayoutMk cId="935216216" sldId="2147483838"/>
              <ac:picMk id="12" creationId="{DED18A14-FBFE-D2A8-26AA-5D14594E82A7}"/>
            </ac:picMkLst>
          </pc:picChg>
          <pc:picChg chg="add del mod">
            <ac:chgData name="Ashley Campbell" userId="3fe65e87-98d8-40d8-a5ef-373a21fa1a80" providerId="ADAL" clId="{1B8F2028-5878-B048-9890-A388D55A5583}" dt="2023-11-13T16:32:38.763" v="55" actId="478"/>
            <ac:picMkLst>
              <pc:docMk/>
              <pc:sldMasterMk cId="519966091" sldId="2147483816"/>
              <pc:sldLayoutMk cId="935216216" sldId="2147483838"/>
              <ac:picMk id="13" creationId="{3FAA1C2F-E863-042D-3667-0FEC446F69B3}"/>
            </ac:picMkLst>
          </pc:picChg>
          <pc:picChg chg="add mod">
            <ac:chgData name="Ashley Campbell" userId="3fe65e87-98d8-40d8-a5ef-373a21fa1a80" providerId="ADAL" clId="{1B8F2028-5878-B048-9890-A388D55A5583}" dt="2023-11-14T18:57:12.140" v="643"/>
            <ac:picMkLst>
              <pc:docMk/>
              <pc:sldMasterMk cId="519966091" sldId="2147483816"/>
              <pc:sldLayoutMk cId="935216216" sldId="2147483838"/>
              <ac:picMk id="15" creationId="{1F71F112-AEAA-B72A-59EE-644D83D4A41F}"/>
            </ac:picMkLst>
          </pc:picChg>
          <pc:picChg chg="add del mod">
            <ac:chgData name="Ashley Campbell" userId="3fe65e87-98d8-40d8-a5ef-373a21fa1a80" providerId="ADAL" clId="{1B8F2028-5878-B048-9890-A388D55A5583}" dt="2023-11-13T16:51:01.348" v="221" actId="478"/>
            <ac:picMkLst>
              <pc:docMk/>
              <pc:sldMasterMk cId="519966091" sldId="2147483816"/>
              <pc:sldLayoutMk cId="935216216" sldId="2147483838"/>
              <ac:picMk id="16" creationId="{5E643715-D1C5-5AFB-ACE6-6EE3A7BB2EE2}"/>
            </ac:picMkLst>
          </pc:picChg>
          <pc:picChg chg="add mod">
            <ac:chgData name="Ashley Campbell" userId="3fe65e87-98d8-40d8-a5ef-373a21fa1a80" providerId="ADAL" clId="{1B8F2028-5878-B048-9890-A388D55A5583}" dt="2023-11-14T18:57:12.140" v="643"/>
            <ac:picMkLst>
              <pc:docMk/>
              <pc:sldMasterMk cId="519966091" sldId="2147483816"/>
              <pc:sldLayoutMk cId="935216216" sldId="2147483838"/>
              <ac:picMk id="16" creationId="{CC0416FE-E9BE-37BC-3451-3E361C309E11}"/>
            </ac:picMkLst>
          </pc:picChg>
          <pc:picChg chg="add del mod">
            <ac:chgData name="Ashley Campbell" userId="3fe65e87-98d8-40d8-a5ef-373a21fa1a80" providerId="ADAL" clId="{1B8F2028-5878-B048-9890-A388D55A5583}" dt="2023-11-13T16:51:10.142" v="226" actId="478"/>
            <ac:picMkLst>
              <pc:docMk/>
              <pc:sldMasterMk cId="519966091" sldId="2147483816"/>
              <pc:sldLayoutMk cId="935216216" sldId="2147483838"/>
              <ac:picMk id="17" creationId="{713FFA08-4DDA-9363-A39D-DC518CE71AF0}"/>
            </ac:picMkLst>
          </pc:picChg>
          <pc:picChg chg="add mod">
            <ac:chgData name="Ashley Campbell" userId="3fe65e87-98d8-40d8-a5ef-373a21fa1a80" providerId="ADAL" clId="{1B8F2028-5878-B048-9890-A388D55A5583}" dt="2023-11-14T18:57:12.140" v="643"/>
            <ac:picMkLst>
              <pc:docMk/>
              <pc:sldMasterMk cId="519966091" sldId="2147483816"/>
              <pc:sldLayoutMk cId="935216216" sldId="2147483838"/>
              <ac:picMk id="17" creationId="{DED18A14-FBFE-D2A8-26AA-5D14594E82A7}"/>
            </ac:picMkLst>
          </pc:picChg>
          <pc:picChg chg="add del mod">
            <ac:chgData name="Ashley Campbell" userId="3fe65e87-98d8-40d8-a5ef-373a21fa1a80" providerId="ADAL" clId="{1B8F2028-5878-B048-9890-A388D55A5583}" dt="2023-11-13T16:51:10.142" v="226" actId="478"/>
            <ac:picMkLst>
              <pc:docMk/>
              <pc:sldMasterMk cId="519966091" sldId="2147483816"/>
              <pc:sldLayoutMk cId="935216216" sldId="2147483838"/>
              <ac:picMk id="18" creationId="{6C82BB75-5F67-A2CB-8400-CF52A1B60BBF}"/>
            </ac:picMkLst>
          </pc:picChg>
          <pc:picChg chg="add mod">
            <ac:chgData name="Ashley Campbell" userId="3fe65e87-98d8-40d8-a5ef-373a21fa1a80" providerId="ADAL" clId="{1B8F2028-5878-B048-9890-A388D55A5583}" dt="2023-11-14T18:57:20.369" v="645"/>
            <ac:picMkLst>
              <pc:docMk/>
              <pc:sldMasterMk cId="519966091" sldId="2147483816"/>
              <pc:sldLayoutMk cId="935216216" sldId="2147483838"/>
              <ac:picMk id="19" creationId="{1F71F112-AEAA-B72A-59EE-644D83D4A41F}"/>
            </ac:picMkLst>
          </pc:picChg>
          <pc:picChg chg="add del mod">
            <ac:chgData name="Ashley Campbell" userId="3fe65e87-98d8-40d8-a5ef-373a21fa1a80" providerId="ADAL" clId="{1B8F2028-5878-B048-9890-A388D55A5583}" dt="2023-11-13T16:51:10.142" v="226" actId="478"/>
            <ac:picMkLst>
              <pc:docMk/>
              <pc:sldMasterMk cId="519966091" sldId="2147483816"/>
              <pc:sldLayoutMk cId="935216216" sldId="2147483838"/>
              <ac:picMk id="19" creationId="{8B66FC0B-87FD-E42D-1123-865D911D5D9B}"/>
            </ac:picMkLst>
          </pc:picChg>
          <pc:picChg chg="add del mod">
            <ac:chgData name="Ashley Campbell" userId="3fe65e87-98d8-40d8-a5ef-373a21fa1a80" providerId="ADAL" clId="{1B8F2028-5878-B048-9890-A388D55A5583}" dt="2023-11-14T18:55:49.600" v="620" actId="478"/>
            <ac:picMkLst>
              <pc:docMk/>
              <pc:sldMasterMk cId="519966091" sldId="2147483816"/>
              <pc:sldLayoutMk cId="935216216" sldId="2147483838"/>
              <ac:picMk id="20" creationId="{6FB0F59D-2019-B9D2-8D0F-26919B582991}"/>
            </ac:picMkLst>
          </pc:picChg>
          <pc:picChg chg="add del mod">
            <ac:chgData name="Ashley Campbell" userId="3fe65e87-98d8-40d8-a5ef-373a21fa1a80" providerId="ADAL" clId="{1B8F2028-5878-B048-9890-A388D55A5583}" dt="2023-11-14T18:55:49.600" v="620" actId="478"/>
            <ac:picMkLst>
              <pc:docMk/>
              <pc:sldMasterMk cId="519966091" sldId="2147483816"/>
              <pc:sldLayoutMk cId="935216216" sldId="2147483838"/>
              <ac:picMk id="21" creationId="{9C74CFEF-2F0B-F29B-E59D-78ED26B19A5E}"/>
            </ac:picMkLst>
          </pc:picChg>
          <pc:picChg chg="add del mod">
            <ac:chgData name="Ashley Campbell" userId="3fe65e87-98d8-40d8-a5ef-373a21fa1a80" providerId="ADAL" clId="{1B8F2028-5878-B048-9890-A388D55A5583}" dt="2023-11-14T18:55:49.600" v="620" actId="478"/>
            <ac:picMkLst>
              <pc:docMk/>
              <pc:sldMasterMk cId="519966091" sldId="2147483816"/>
              <pc:sldLayoutMk cId="935216216" sldId="2147483838"/>
              <ac:picMk id="22" creationId="{A4865C13-D02E-5020-7AA8-E37DF4C4C2B7}"/>
            </ac:picMkLst>
          </pc:picChg>
          <pc:picChg chg="add mod">
            <ac:chgData name="Ashley Campbell" userId="3fe65e87-98d8-40d8-a5ef-373a21fa1a80" providerId="ADAL" clId="{1B8F2028-5878-B048-9890-A388D55A5583}" dt="2023-11-14T18:57:20.369" v="645"/>
            <ac:picMkLst>
              <pc:docMk/>
              <pc:sldMasterMk cId="519966091" sldId="2147483816"/>
              <pc:sldLayoutMk cId="935216216" sldId="2147483838"/>
              <ac:picMk id="23" creationId="{CC0416FE-E9BE-37BC-3451-3E361C309E11}"/>
            </ac:picMkLst>
          </pc:picChg>
          <pc:picChg chg="add mod">
            <ac:chgData name="Ashley Campbell" userId="3fe65e87-98d8-40d8-a5ef-373a21fa1a80" providerId="ADAL" clId="{1B8F2028-5878-B048-9890-A388D55A5583}" dt="2023-11-14T18:57:20.369" v="645"/>
            <ac:picMkLst>
              <pc:docMk/>
              <pc:sldMasterMk cId="519966091" sldId="2147483816"/>
              <pc:sldLayoutMk cId="935216216" sldId="2147483838"/>
              <ac:picMk id="24" creationId="{DED18A14-FBFE-D2A8-26AA-5D14594E82A7}"/>
            </ac:picMkLst>
          </pc:picChg>
          <pc:picChg chg="mod">
            <ac:chgData name="Ashley Campbell" userId="3fe65e87-98d8-40d8-a5ef-373a21fa1a80" providerId="ADAL" clId="{1B8F2028-5878-B048-9890-A388D55A5583}" dt="2023-11-14T18:57:48.747" v="648"/>
            <ac:picMkLst>
              <pc:docMk/>
              <pc:sldMasterMk cId="519966091" sldId="2147483816"/>
              <pc:sldLayoutMk cId="935216216" sldId="2147483838"/>
              <ac:picMk id="26" creationId="{D72219AF-2E0E-ED11-1BA8-DDFDB53CE7BF}"/>
            </ac:picMkLst>
          </pc:picChg>
          <pc:picChg chg="mod">
            <ac:chgData name="Ashley Campbell" userId="3fe65e87-98d8-40d8-a5ef-373a21fa1a80" providerId="ADAL" clId="{1B8F2028-5878-B048-9890-A388D55A5583}" dt="2023-11-14T18:57:48.747" v="648"/>
            <ac:picMkLst>
              <pc:docMk/>
              <pc:sldMasterMk cId="519966091" sldId="2147483816"/>
              <pc:sldLayoutMk cId="935216216" sldId="2147483838"/>
              <ac:picMk id="27" creationId="{F7AEE88D-0A7E-849A-F5D6-6A50A69E7948}"/>
            </ac:picMkLst>
          </pc:picChg>
          <pc:picChg chg="mod">
            <ac:chgData name="Ashley Campbell" userId="3fe65e87-98d8-40d8-a5ef-373a21fa1a80" providerId="ADAL" clId="{1B8F2028-5878-B048-9890-A388D55A5583}" dt="2023-11-14T18:57:48.747" v="648"/>
            <ac:picMkLst>
              <pc:docMk/>
              <pc:sldMasterMk cId="519966091" sldId="2147483816"/>
              <pc:sldLayoutMk cId="935216216" sldId="2147483838"/>
              <ac:picMk id="28" creationId="{5D82FF99-D213-CBFD-AC95-D5E43AF1822E}"/>
            </ac:picMkLst>
          </pc:picChg>
        </pc:sldLayoutChg>
        <pc:sldLayoutChg chg="modSp add del mod setBg">
          <pc:chgData name="Ashley Campbell" userId="3fe65e87-98d8-40d8-a5ef-373a21fa1a80" providerId="ADAL" clId="{1B8F2028-5878-B048-9890-A388D55A5583}" dt="2023-11-13T18:28:17.729" v="408" actId="2890"/>
          <pc:sldLayoutMkLst>
            <pc:docMk/>
            <pc:sldMasterMk cId="519966091" sldId="2147483816"/>
            <pc:sldLayoutMk cId="3423039616" sldId="2147483839"/>
          </pc:sldLayoutMkLst>
          <pc:spChg chg="mod">
            <ac:chgData name="Ashley Campbell" userId="3fe65e87-98d8-40d8-a5ef-373a21fa1a80" providerId="ADAL" clId="{1B8F2028-5878-B048-9890-A388D55A5583}" dt="2023-11-13T18:28:00.382" v="406" actId="207"/>
            <ac:spMkLst>
              <pc:docMk/>
              <pc:sldMasterMk cId="519966091" sldId="2147483816"/>
              <pc:sldLayoutMk cId="3423039616" sldId="2147483839"/>
              <ac:spMk id="12" creationId="{6F060396-EEE3-A20F-EF3B-666AF65526C8}"/>
            </ac:spMkLst>
          </pc:spChg>
        </pc:sldLayoutChg>
        <pc:sldLayoutChg chg="add del mod replId">
          <pc:chgData name="Ashley Campbell" userId="3fe65e87-98d8-40d8-a5ef-373a21fa1a80" providerId="ADAL" clId="{1B8F2028-5878-B048-9890-A388D55A5583}" dt="2023-11-13T18:28:17.729" v="408" actId="2890"/>
          <pc:sldLayoutMkLst>
            <pc:docMk/>
            <pc:sldMasterMk cId="519966091" sldId="2147483816"/>
            <pc:sldLayoutMk cId="753574856" sldId="2147483840"/>
          </pc:sldLayoutMkLst>
        </pc:sldLayoutChg>
        <pc:sldLayoutChg chg="add del mod replId">
          <pc:chgData name="Ashley Campbell" userId="3fe65e87-98d8-40d8-a5ef-373a21fa1a80" providerId="ADAL" clId="{1B8F2028-5878-B048-9890-A388D55A5583}" dt="2023-11-13T18:28:17.729" v="408" actId="2890"/>
          <pc:sldLayoutMkLst>
            <pc:docMk/>
            <pc:sldMasterMk cId="519966091" sldId="2147483816"/>
            <pc:sldLayoutMk cId="3369741993" sldId="2147483841"/>
          </pc:sldLayoutMkLst>
        </pc:sldLayoutChg>
        <pc:sldLayoutChg chg="add del mod replId">
          <pc:chgData name="Ashley Campbell" userId="3fe65e87-98d8-40d8-a5ef-373a21fa1a80" providerId="ADAL" clId="{1B8F2028-5878-B048-9890-A388D55A5583}" dt="2023-11-13T18:28:17.729" v="408" actId="2890"/>
          <pc:sldLayoutMkLst>
            <pc:docMk/>
            <pc:sldMasterMk cId="519966091" sldId="2147483816"/>
            <pc:sldLayoutMk cId="250520196" sldId="2147483842"/>
          </pc:sldLayoutMkLst>
        </pc:sldLayoutChg>
        <pc:sldLayoutChg chg="add del mod replId">
          <pc:chgData name="Ashley Campbell" userId="3fe65e87-98d8-40d8-a5ef-373a21fa1a80" providerId="ADAL" clId="{1B8F2028-5878-B048-9890-A388D55A5583}" dt="2023-11-13T18:28:17.729" v="408" actId="2890"/>
          <pc:sldLayoutMkLst>
            <pc:docMk/>
            <pc:sldMasterMk cId="519966091" sldId="2147483816"/>
            <pc:sldLayoutMk cId="194796127" sldId="2147483843"/>
          </pc:sldLayoutMkLst>
        </pc:sldLayoutChg>
        <pc:sldLayoutChg chg="add del mod replId">
          <pc:chgData name="Ashley Campbell" userId="3fe65e87-98d8-40d8-a5ef-373a21fa1a80" providerId="ADAL" clId="{1B8F2028-5878-B048-9890-A388D55A5583}" dt="2023-11-13T18:28:17.729" v="408" actId="2890"/>
          <pc:sldLayoutMkLst>
            <pc:docMk/>
            <pc:sldMasterMk cId="519966091" sldId="2147483816"/>
            <pc:sldLayoutMk cId="1818721524" sldId="2147483844"/>
          </pc:sldLayoutMkLst>
        </pc:sldLayoutChg>
        <pc:sldLayoutChg chg="addSp delSp modSp add del mod replId">
          <pc:chgData name="Ashley Campbell" userId="3fe65e87-98d8-40d8-a5ef-373a21fa1a80" providerId="ADAL" clId="{1B8F2028-5878-B048-9890-A388D55A5583}" dt="2023-12-12T16:35:23.287" v="849" actId="1076"/>
          <pc:sldLayoutMkLst>
            <pc:docMk/>
            <pc:sldMasterMk cId="519966091" sldId="2147483816"/>
            <pc:sldLayoutMk cId="1184439110" sldId="2147483851"/>
          </pc:sldLayoutMkLst>
          <pc:spChg chg="add mod">
            <ac:chgData name="Ashley Campbell" userId="3fe65e87-98d8-40d8-a5ef-373a21fa1a80" providerId="ADAL" clId="{1B8F2028-5878-B048-9890-A388D55A5583}" dt="2023-11-14T18:48:01.693" v="574" actId="1038"/>
            <ac:spMkLst>
              <pc:docMk/>
              <pc:sldMasterMk cId="519966091" sldId="2147483816"/>
              <pc:sldLayoutMk cId="1184439110" sldId="2147483851"/>
              <ac:spMk id="2" creationId="{1ABF9390-48B7-7910-4029-E308BB24748C}"/>
            </ac:spMkLst>
          </pc:spChg>
          <pc:spChg chg="del">
            <ac:chgData name="Ashley Campbell" userId="3fe65e87-98d8-40d8-a5ef-373a21fa1a80" providerId="ADAL" clId="{1B8F2028-5878-B048-9890-A388D55A5583}" dt="2023-11-14T18:48:02.900" v="575" actId="478"/>
            <ac:spMkLst>
              <pc:docMk/>
              <pc:sldMasterMk cId="519966091" sldId="2147483816"/>
              <pc:sldLayoutMk cId="1184439110" sldId="2147483851"/>
              <ac:spMk id="4" creationId="{1C5F77BE-4F30-4CDE-DB41-01B8A33F8DDD}"/>
            </ac:spMkLst>
          </pc:spChg>
          <pc:spChg chg="del mod">
            <ac:chgData name="Ashley Campbell" userId="3fe65e87-98d8-40d8-a5ef-373a21fa1a80" providerId="ADAL" clId="{1B8F2028-5878-B048-9890-A388D55A5583}" dt="2023-11-14T16:19:32.424" v="461" actId="478"/>
            <ac:spMkLst>
              <pc:docMk/>
              <pc:sldMasterMk cId="519966091" sldId="2147483816"/>
              <pc:sldLayoutMk cId="1184439110" sldId="2147483851"/>
              <ac:spMk id="7" creationId="{0B679E91-B2F1-7013-ED34-D7763B653081}"/>
            </ac:spMkLst>
          </pc:spChg>
          <pc:spChg chg="add del mod">
            <ac:chgData name="Ashley Campbell" userId="3fe65e87-98d8-40d8-a5ef-373a21fa1a80" providerId="ADAL" clId="{1B8F2028-5878-B048-9890-A388D55A5583}" dt="2023-11-14T19:00:43.134" v="683" actId="478"/>
            <ac:spMkLst>
              <pc:docMk/>
              <pc:sldMasterMk cId="519966091" sldId="2147483816"/>
              <pc:sldLayoutMk cId="1184439110" sldId="2147483851"/>
              <ac:spMk id="13" creationId="{D189EFEA-37CD-1363-AD2C-AF75EF972809}"/>
            </ac:spMkLst>
          </pc:spChg>
          <pc:grpChg chg="add del mod">
            <ac:chgData name="Ashley Campbell" userId="3fe65e87-98d8-40d8-a5ef-373a21fa1a80" providerId="ADAL" clId="{1B8F2028-5878-B048-9890-A388D55A5583}" dt="2023-12-12T15:09:33.438" v="756" actId="478"/>
            <ac:grpSpMkLst>
              <pc:docMk/>
              <pc:sldMasterMk cId="519966091" sldId="2147483816"/>
              <pc:sldLayoutMk cId="1184439110" sldId="2147483851"/>
              <ac:grpSpMk id="6" creationId="{98BDB83A-37EA-2016-F408-12F59B2ADF9E}"/>
            </ac:grpSpMkLst>
          </pc:grpChg>
          <pc:picChg chg="add del mod">
            <ac:chgData name="Ashley Campbell" userId="3fe65e87-98d8-40d8-a5ef-373a21fa1a80" providerId="ADAL" clId="{1B8F2028-5878-B048-9890-A388D55A5583}" dt="2023-12-12T15:11:42.137" v="799" actId="478"/>
            <ac:picMkLst>
              <pc:docMk/>
              <pc:sldMasterMk cId="519966091" sldId="2147483816"/>
              <pc:sldLayoutMk cId="1184439110" sldId="2147483851"/>
              <ac:picMk id="4" creationId="{52547646-8BC4-0277-7CE9-B6D18E8ED36A}"/>
            </ac:picMkLst>
          </pc:picChg>
          <pc:picChg chg="add mod modCrop">
            <ac:chgData name="Ashley Campbell" userId="3fe65e87-98d8-40d8-a5ef-373a21fa1a80" providerId="ADAL" clId="{1B8F2028-5878-B048-9890-A388D55A5583}" dt="2023-12-12T16:35:23.287" v="849" actId="1076"/>
            <ac:picMkLst>
              <pc:docMk/>
              <pc:sldMasterMk cId="519966091" sldId="2147483816"/>
              <pc:sldLayoutMk cId="1184439110" sldId="2147483851"/>
              <ac:picMk id="5" creationId="{C6D76D2B-6073-0B17-22FC-992C9F4C6C88}"/>
            </ac:picMkLst>
          </pc:picChg>
          <pc:picChg chg="mod">
            <ac:chgData name="Ashley Campbell" userId="3fe65e87-98d8-40d8-a5ef-373a21fa1a80" providerId="ADAL" clId="{1B8F2028-5878-B048-9890-A388D55A5583}" dt="2023-11-14T19:00:41.671" v="682"/>
            <ac:picMkLst>
              <pc:docMk/>
              <pc:sldMasterMk cId="519966091" sldId="2147483816"/>
              <pc:sldLayoutMk cId="1184439110" sldId="2147483851"/>
              <ac:picMk id="7" creationId="{426B9F07-F15C-897D-EE72-A88A01DA2BE0}"/>
            </ac:picMkLst>
          </pc:picChg>
          <pc:picChg chg="mod">
            <ac:chgData name="Ashley Campbell" userId="3fe65e87-98d8-40d8-a5ef-373a21fa1a80" providerId="ADAL" clId="{1B8F2028-5878-B048-9890-A388D55A5583}" dt="2023-11-14T19:00:41.671" v="682"/>
            <ac:picMkLst>
              <pc:docMk/>
              <pc:sldMasterMk cId="519966091" sldId="2147483816"/>
              <pc:sldLayoutMk cId="1184439110" sldId="2147483851"/>
              <ac:picMk id="8" creationId="{3ACC7CF1-EDF8-DF94-77A7-B598497A7181}"/>
            </ac:picMkLst>
          </pc:picChg>
          <pc:picChg chg="mod">
            <ac:chgData name="Ashley Campbell" userId="3fe65e87-98d8-40d8-a5ef-373a21fa1a80" providerId="ADAL" clId="{1B8F2028-5878-B048-9890-A388D55A5583}" dt="2023-11-14T19:00:41.671" v="682"/>
            <ac:picMkLst>
              <pc:docMk/>
              <pc:sldMasterMk cId="519966091" sldId="2147483816"/>
              <pc:sldLayoutMk cId="1184439110" sldId="2147483851"/>
              <ac:picMk id="9" creationId="{837B263A-17BD-6180-404A-59B2F5FADC28}"/>
            </ac:picMkLst>
          </pc:picChg>
          <pc:picChg chg="del">
            <ac:chgData name="Ashley Campbell" userId="3fe65e87-98d8-40d8-a5ef-373a21fa1a80" providerId="ADAL" clId="{1B8F2028-5878-B048-9890-A388D55A5583}" dt="2023-11-14T19:00:40.859" v="681" actId="478"/>
            <ac:picMkLst>
              <pc:docMk/>
              <pc:sldMasterMk cId="519966091" sldId="2147483816"/>
              <pc:sldLayoutMk cId="1184439110" sldId="2147483851"/>
              <ac:picMk id="10" creationId="{BD39198F-2690-8F75-3E3F-47E93BACC2D1}"/>
            </ac:picMkLst>
          </pc:picChg>
          <pc:picChg chg="add mod">
            <ac:chgData name="Ashley Campbell" userId="3fe65e87-98d8-40d8-a5ef-373a21fa1a80" providerId="ADAL" clId="{1B8F2028-5878-B048-9890-A388D55A5583}" dt="2023-12-12T15:11:42.867" v="800"/>
            <ac:picMkLst>
              <pc:docMk/>
              <pc:sldMasterMk cId="519966091" sldId="2147483816"/>
              <pc:sldLayoutMk cId="1184439110" sldId="2147483851"/>
              <ac:picMk id="10" creationId="{DEBA8C7E-B04C-205E-27E3-FB9C2FE9D5A8}"/>
            </ac:picMkLst>
          </pc:picChg>
          <pc:picChg chg="del">
            <ac:chgData name="Ashley Campbell" userId="3fe65e87-98d8-40d8-a5ef-373a21fa1a80" providerId="ADAL" clId="{1B8F2028-5878-B048-9890-A388D55A5583}" dt="2023-11-14T19:00:40.032" v="680" actId="478"/>
            <ac:picMkLst>
              <pc:docMk/>
              <pc:sldMasterMk cId="519966091" sldId="2147483816"/>
              <pc:sldLayoutMk cId="1184439110" sldId="2147483851"/>
              <ac:picMk id="11" creationId="{AB9DD0CE-E030-30C2-E335-682E643825F2}"/>
            </ac:picMkLst>
          </pc:picChg>
          <pc:picChg chg="del">
            <ac:chgData name="Ashley Campbell" userId="3fe65e87-98d8-40d8-a5ef-373a21fa1a80" providerId="ADAL" clId="{1B8F2028-5878-B048-9890-A388D55A5583}" dt="2023-11-14T19:00:39.679" v="679" actId="478"/>
            <ac:picMkLst>
              <pc:docMk/>
              <pc:sldMasterMk cId="519966091" sldId="2147483816"/>
              <pc:sldLayoutMk cId="1184439110" sldId="2147483851"/>
              <ac:picMk id="12" creationId="{C16A4C0D-4EFE-6DA9-5137-00DD98866968}"/>
            </ac:picMkLst>
          </pc:picChg>
          <pc:picChg chg="del">
            <ac:chgData name="Ashley Campbell" userId="3fe65e87-98d8-40d8-a5ef-373a21fa1a80" providerId="ADAL" clId="{1B8F2028-5878-B048-9890-A388D55A5583}" dt="2023-11-14T16:20:03.858" v="462" actId="478"/>
            <ac:picMkLst>
              <pc:docMk/>
              <pc:sldMasterMk cId="519966091" sldId="2147483816"/>
              <pc:sldLayoutMk cId="1184439110" sldId="2147483851"/>
              <ac:picMk id="14" creationId="{1C3DFF19-3435-CB45-300A-19D1D3E772F4}"/>
            </ac:picMkLst>
          </pc:picChg>
        </pc:sldLayoutChg>
        <pc:sldLayoutChg chg="add mod">
          <pc:chgData name="Ashley Campbell" userId="3fe65e87-98d8-40d8-a5ef-373a21fa1a80" providerId="ADAL" clId="{1B8F2028-5878-B048-9890-A388D55A5583}" dt="2023-11-14T16:21:34.615" v="480" actId="2890"/>
          <pc:sldLayoutMkLst>
            <pc:docMk/>
            <pc:sldMasterMk cId="2337631942" sldId="2147483839"/>
            <pc:sldLayoutMk cId="1591564043" sldId="2147483852"/>
          </pc:sldLayoutMkLst>
        </pc:sldLayoutChg>
        <pc:sldLayoutChg chg="modSp add del mod setBg">
          <pc:chgData name="Ashley Campbell" userId="3fe65e87-98d8-40d8-a5ef-373a21fa1a80" providerId="ADAL" clId="{1B8F2028-5878-B048-9890-A388D55A5583}" dt="2023-12-12T16:30:37.045" v="838" actId="2696"/>
          <pc:sldLayoutMkLst>
            <pc:docMk/>
            <pc:sldMasterMk cId="519966091" sldId="2147483816"/>
            <pc:sldLayoutMk cId="1866210682" sldId="2147483852"/>
          </pc:sldLayoutMkLst>
          <pc:picChg chg="mod">
            <ac:chgData name="Ashley Campbell" userId="3fe65e87-98d8-40d8-a5ef-373a21fa1a80" providerId="ADAL" clId="{1B8F2028-5878-B048-9890-A388D55A5583}" dt="2023-12-12T16:29:04.126" v="819" actId="1076"/>
            <ac:picMkLst>
              <pc:docMk/>
              <pc:sldMasterMk cId="519966091" sldId="2147483816"/>
              <pc:sldLayoutMk cId="1866210682" sldId="2147483852"/>
              <ac:picMk id="4" creationId="{50521869-B713-B577-0602-156181D06365}"/>
            </ac:picMkLst>
          </pc:picChg>
        </pc:sldLayoutChg>
        <pc:sldLayoutChg chg="add mod ord replId">
          <pc:chgData name="Ashley Campbell" userId="3fe65e87-98d8-40d8-a5ef-373a21fa1a80" providerId="ADAL" clId="{1B8F2028-5878-B048-9890-A388D55A5583}" dt="2023-11-14T18:58:05.626" v="652" actId="20578"/>
          <pc:sldLayoutMkLst>
            <pc:docMk/>
            <pc:sldMasterMk cId="2337631942" sldId="2147483839"/>
            <pc:sldLayoutMk cId="17725472" sldId="2147483853"/>
          </pc:sldLayoutMkLst>
        </pc:sldLayoutChg>
        <pc:sldLayoutChg chg="addSp delSp modSp add mod">
          <pc:chgData name="Ashley Campbell" userId="3fe65e87-98d8-40d8-a5ef-373a21fa1a80" providerId="ADAL" clId="{1B8F2028-5878-B048-9890-A388D55A5583}" dt="2023-12-12T16:30:47.865" v="839" actId="6014"/>
          <pc:sldLayoutMkLst>
            <pc:docMk/>
            <pc:sldMasterMk cId="519966091" sldId="2147483816"/>
            <pc:sldLayoutMk cId="3180952041" sldId="2147483853"/>
          </pc:sldLayoutMkLst>
          <pc:spChg chg="add mod">
            <ac:chgData name="Ashley Campbell" userId="3fe65e87-98d8-40d8-a5ef-373a21fa1a80" providerId="ADAL" clId="{1B8F2028-5878-B048-9890-A388D55A5583}" dt="2023-12-12T16:30:17.172" v="830" actId="404"/>
            <ac:spMkLst>
              <pc:docMk/>
              <pc:sldMasterMk cId="519966091" sldId="2147483816"/>
              <pc:sldLayoutMk cId="3180952041" sldId="2147483853"/>
              <ac:spMk id="6" creationId="{E04F871D-05E0-E46F-7331-CC25F92C8B5E}"/>
            </ac:spMkLst>
          </pc:spChg>
          <pc:spChg chg="add mod">
            <ac:chgData name="Ashley Campbell" userId="3fe65e87-98d8-40d8-a5ef-373a21fa1a80" providerId="ADAL" clId="{1B8F2028-5878-B048-9890-A388D55A5583}" dt="2023-12-12T16:30:31.606" v="837" actId="1076"/>
            <ac:spMkLst>
              <pc:docMk/>
              <pc:sldMasterMk cId="519966091" sldId="2147483816"/>
              <pc:sldLayoutMk cId="3180952041" sldId="2147483853"/>
              <ac:spMk id="7" creationId="{E8D46C42-710A-0EAE-F501-4A18FC8D838A}"/>
            </ac:spMkLst>
          </pc:spChg>
          <pc:picChg chg="add mod">
            <ac:chgData name="Ashley Campbell" userId="3fe65e87-98d8-40d8-a5ef-373a21fa1a80" providerId="ADAL" clId="{1B8F2028-5878-B048-9890-A388D55A5583}" dt="2023-12-12T16:29:13.905" v="823" actId="1076"/>
            <ac:picMkLst>
              <pc:docMk/>
              <pc:sldMasterMk cId="519966091" sldId="2147483816"/>
              <pc:sldLayoutMk cId="3180952041" sldId="2147483853"/>
              <ac:picMk id="3" creationId="{50521869-B713-B577-0602-156181D06365}"/>
            </ac:picMkLst>
          </pc:picChg>
          <pc:picChg chg="del">
            <ac:chgData name="Ashley Campbell" userId="3fe65e87-98d8-40d8-a5ef-373a21fa1a80" providerId="ADAL" clId="{1B8F2028-5878-B048-9890-A388D55A5583}" dt="2023-12-12T16:29:11.254" v="821" actId="478"/>
            <ac:picMkLst>
              <pc:docMk/>
              <pc:sldMasterMk cId="519966091" sldId="2147483816"/>
              <pc:sldLayoutMk cId="3180952041" sldId="2147483853"/>
              <ac:picMk id="4" creationId="{50521869-B713-B577-0602-156181D06365}"/>
            </ac:picMkLst>
          </pc:picChg>
        </pc:sldLayoutChg>
      </pc:sldMasterChg>
      <pc:sldMasterChg chg="addSp delSp modSp add del mod setBg addSldLayout delSldLayout modSldLayout sldLayoutOrd">
        <pc:chgData name="Ashley Campbell" userId="3fe65e87-98d8-40d8-a5ef-373a21fa1a80" providerId="ADAL" clId="{1B8F2028-5878-B048-9890-A388D55A5583}" dt="2023-12-12T15:10:55.550" v="787" actId="1076"/>
        <pc:sldMasterMkLst>
          <pc:docMk/>
          <pc:sldMasterMk cId="2337631942" sldId="2147483839"/>
        </pc:sldMasterMkLst>
        <pc:spChg chg="mod">
          <ac:chgData name="Ashley Campbell" userId="3fe65e87-98d8-40d8-a5ef-373a21fa1a80" providerId="ADAL" clId="{1B8F2028-5878-B048-9890-A388D55A5583}" dt="2023-12-12T15:10:08.868" v="781" actId="122"/>
          <ac:spMkLst>
            <pc:docMk/>
            <pc:sldMasterMk cId="2337631942" sldId="2147483839"/>
            <ac:spMk id="2" creationId="{00000000-0000-0000-0000-000000000000}"/>
          </ac:spMkLst>
        </pc:spChg>
        <pc:spChg chg="mod">
          <ac:chgData name="Ashley Campbell" userId="3fe65e87-98d8-40d8-a5ef-373a21fa1a80" providerId="ADAL" clId="{1B8F2028-5878-B048-9890-A388D55A5583}" dt="2023-12-12T15:10:26.484" v="782" actId="12"/>
          <ac:spMkLst>
            <pc:docMk/>
            <pc:sldMasterMk cId="2337631942" sldId="2147483839"/>
            <ac:spMk id="3" creationId="{00000000-0000-0000-0000-000000000000}"/>
          </ac:spMkLst>
        </pc:spChg>
        <pc:picChg chg="add del mod">
          <ac:chgData name="Ashley Campbell" userId="3fe65e87-98d8-40d8-a5ef-373a21fa1a80" providerId="ADAL" clId="{1B8F2028-5878-B048-9890-A388D55A5583}" dt="2023-11-13T18:28:54.498" v="425" actId="21"/>
          <ac:picMkLst>
            <pc:docMk/>
            <pc:sldMasterMk cId="2337631942" sldId="2147483839"/>
            <ac:picMk id="4" creationId="{5BEF2A09-C3B8-E7A3-4B1C-6E71B7050BCA}"/>
          </ac:picMkLst>
        </pc:picChg>
        <pc:picChg chg="add mod">
          <ac:chgData name="Ashley Campbell" userId="3fe65e87-98d8-40d8-a5ef-373a21fa1a80" providerId="ADAL" clId="{1B8F2028-5878-B048-9890-A388D55A5583}" dt="2023-11-14T19:06:21.370" v="698" actId="14826"/>
          <ac:picMkLst>
            <pc:docMk/>
            <pc:sldMasterMk cId="2337631942" sldId="2147483839"/>
            <ac:picMk id="4" creationId="{901D8041-9EE5-F3E5-6C95-69E00C42C9AD}"/>
          </ac:picMkLst>
        </pc:picChg>
        <pc:picChg chg="del">
          <ac:chgData name="Ashley Campbell" userId="3fe65e87-98d8-40d8-a5ef-373a21fa1a80" providerId="ADAL" clId="{1B8F2028-5878-B048-9890-A388D55A5583}" dt="2023-11-13T18:28:55.423" v="426" actId="478"/>
          <ac:picMkLst>
            <pc:docMk/>
            <pc:sldMasterMk cId="2337631942" sldId="2147483839"/>
            <ac:picMk id="5" creationId="{DCAC5147-3BF8-9198-FA11-9363F87D0F14}"/>
          </ac:picMkLst>
        </pc:picChg>
        <pc:picChg chg="add del mod">
          <ac:chgData name="Ashley Campbell" userId="3fe65e87-98d8-40d8-a5ef-373a21fa1a80" providerId="ADAL" clId="{1B8F2028-5878-B048-9890-A388D55A5583}" dt="2023-11-13T18:28:54.498" v="425" actId="21"/>
          <ac:picMkLst>
            <pc:docMk/>
            <pc:sldMasterMk cId="2337631942" sldId="2147483839"/>
            <ac:picMk id="6" creationId="{B315D987-A74D-8013-052E-C0267932C35E}"/>
          </ac:picMkLst>
        </pc:picChg>
        <pc:picChg chg="add del mod">
          <ac:chgData name="Ashley Campbell" userId="3fe65e87-98d8-40d8-a5ef-373a21fa1a80" providerId="ADAL" clId="{1B8F2028-5878-B048-9890-A388D55A5583}" dt="2023-11-13T18:28:54.498" v="425" actId="21"/>
          <ac:picMkLst>
            <pc:docMk/>
            <pc:sldMasterMk cId="2337631942" sldId="2147483839"/>
            <ac:picMk id="7" creationId="{7DD0F847-5768-E4F1-ED23-EBD716A2D2F1}"/>
          </ac:picMkLst>
        </pc:picChg>
        <pc:picChg chg="del mod">
          <ac:chgData name="Ashley Campbell" userId="3fe65e87-98d8-40d8-a5ef-373a21fa1a80" providerId="ADAL" clId="{1B8F2028-5878-B048-9890-A388D55A5583}" dt="2023-11-14T15:22:32.727" v="451" actId="478"/>
          <ac:picMkLst>
            <pc:docMk/>
            <pc:sldMasterMk cId="2337631942" sldId="2147483839"/>
            <ac:picMk id="8" creationId="{66603C70-3753-48A0-57E3-A31702B21363}"/>
          </ac:picMkLst>
        </pc:picChg>
        <pc:picChg chg="add mod">
          <ac:chgData name="Ashley Campbell" userId="3fe65e87-98d8-40d8-a5ef-373a21fa1a80" providerId="ADAL" clId="{1B8F2028-5878-B048-9890-A388D55A5583}" dt="2023-12-12T15:10:55.550" v="787" actId="1076"/>
          <ac:picMkLst>
            <pc:docMk/>
            <pc:sldMasterMk cId="2337631942" sldId="2147483839"/>
            <ac:picMk id="9" creationId="{832C7948-C4A1-BAAB-85C0-3055D46FB0D7}"/>
          </ac:picMkLst>
        </pc:picChg>
        <pc:picChg chg="add del mod">
          <ac:chgData name="Ashley Campbell" userId="3fe65e87-98d8-40d8-a5ef-373a21fa1a80" providerId="ADAL" clId="{1B8F2028-5878-B048-9890-A388D55A5583}" dt="2023-12-12T15:09:56.899" v="776" actId="478"/>
          <ac:picMkLst>
            <pc:docMk/>
            <pc:sldMasterMk cId="2337631942" sldId="2147483839"/>
            <ac:picMk id="10" creationId="{B997DE70-5F33-8975-C6C9-19DD4B26B8ED}"/>
          </ac:picMkLst>
        </pc:picChg>
        <pc:picChg chg="add mod">
          <ac:chgData name="Ashley Campbell" userId="3fe65e87-98d8-40d8-a5ef-373a21fa1a80" providerId="ADAL" clId="{1B8F2028-5878-B048-9890-A388D55A5583}" dt="2023-12-12T15:10:55.550" v="787" actId="1076"/>
          <ac:picMkLst>
            <pc:docMk/>
            <pc:sldMasterMk cId="2337631942" sldId="2147483839"/>
            <ac:picMk id="11" creationId="{10FC455A-343F-6429-C9E7-C1E8A86B3FE0}"/>
          </ac:picMkLst>
        </pc:picChg>
        <pc:picChg chg="del">
          <ac:chgData name="Ashley Campbell" userId="3fe65e87-98d8-40d8-a5ef-373a21fa1a80" providerId="ADAL" clId="{1B8F2028-5878-B048-9890-A388D55A5583}" dt="2023-11-13T18:28:56.485" v="428" actId="478"/>
          <ac:picMkLst>
            <pc:docMk/>
            <pc:sldMasterMk cId="2337631942" sldId="2147483839"/>
            <ac:picMk id="14" creationId="{8A3FE27F-F223-59A0-CC81-37F3328B2C93}"/>
          </ac:picMkLst>
        </pc:picChg>
        <pc:picChg chg="del">
          <ac:chgData name="Ashley Campbell" userId="3fe65e87-98d8-40d8-a5ef-373a21fa1a80" providerId="ADAL" clId="{1B8F2028-5878-B048-9890-A388D55A5583}" dt="2023-11-13T18:28:56.012" v="427" actId="478"/>
          <ac:picMkLst>
            <pc:docMk/>
            <pc:sldMasterMk cId="2337631942" sldId="2147483839"/>
            <ac:picMk id="15" creationId="{7940FB0E-573D-24B6-CF69-FEBB215858D9}"/>
          </ac:picMkLst>
        </pc:picChg>
        <pc:sldLayoutChg chg="addSp delSp modSp add del mod replId">
          <pc:chgData name="Ashley Campbell" userId="3fe65e87-98d8-40d8-a5ef-373a21fa1a80" providerId="ADAL" clId="{1B8F2028-5878-B048-9890-A388D55A5583}" dt="2023-11-14T18:58:18.722" v="656" actId="2696"/>
          <pc:sldLayoutMkLst>
            <pc:docMk/>
            <pc:sldMasterMk cId="2337631942" sldId="2147483839"/>
            <pc:sldLayoutMk cId="2443024265" sldId="2147483840"/>
          </pc:sldLayoutMkLst>
          <pc:spChg chg="add mod">
            <ac:chgData name="Ashley Campbell" userId="3fe65e87-98d8-40d8-a5ef-373a21fa1a80" providerId="ADAL" clId="{1B8F2028-5878-B048-9890-A388D55A5583}" dt="2023-11-14T18:48:15.616" v="586" actId="1035"/>
            <ac:spMkLst>
              <pc:docMk/>
              <pc:sldMasterMk cId="2337631942" sldId="2147483839"/>
              <pc:sldLayoutMk cId="2443024265" sldId="2147483840"/>
              <ac:spMk id="5" creationId="{1ABF9390-48B7-7910-4029-E308BB24748C}"/>
            </ac:spMkLst>
          </pc:spChg>
          <pc:spChg chg="del">
            <ac:chgData name="Ashley Campbell" userId="3fe65e87-98d8-40d8-a5ef-373a21fa1a80" providerId="ADAL" clId="{1B8F2028-5878-B048-9890-A388D55A5583}" dt="2023-11-14T18:48:17.084" v="587" actId="478"/>
            <ac:spMkLst>
              <pc:docMk/>
              <pc:sldMasterMk cId="2337631942" sldId="2147483839"/>
              <pc:sldLayoutMk cId="2443024265" sldId="2147483840"/>
              <ac:spMk id="16" creationId="{30273A50-3E84-0E24-0D4A-64F939D590FA}"/>
            </ac:spMkLst>
          </pc:spChg>
        </pc:sldLayoutChg>
        <pc:sldLayoutChg chg="add del mod replId">
          <pc:chgData name="Ashley Campbell" userId="3fe65e87-98d8-40d8-a5ef-373a21fa1a80" providerId="ADAL" clId="{1B8F2028-5878-B048-9890-A388D55A5583}" dt="2023-11-14T18:58:11.623" v="654" actId="2696"/>
          <pc:sldLayoutMkLst>
            <pc:docMk/>
            <pc:sldMasterMk cId="2337631942" sldId="2147483839"/>
            <pc:sldLayoutMk cId="2263080907" sldId="2147483841"/>
          </pc:sldLayoutMkLst>
        </pc:sldLayoutChg>
        <pc:sldLayoutChg chg="add del mod replId">
          <pc:chgData name="Ashley Campbell" userId="3fe65e87-98d8-40d8-a5ef-373a21fa1a80" providerId="ADAL" clId="{1B8F2028-5878-B048-9890-A388D55A5583}" dt="2023-12-12T15:09:51.331" v="775" actId="2696"/>
          <pc:sldLayoutMkLst>
            <pc:docMk/>
            <pc:sldMasterMk cId="2337631942" sldId="2147483839"/>
            <pc:sldLayoutMk cId="2251913836" sldId="2147483842"/>
          </pc:sldLayoutMkLst>
        </pc:sldLayoutChg>
        <pc:sldLayoutChg chg="modSp add del mod replId">
          <pc:chgData name="Ashley Campbell" userId="3fe65e87-98d8-40d8-a5ef-373a21fa1a80" providerId="ADAL" clId="{1B8F2028-5878-B048-9890-A388D55A5583}" dt="2023-12-12T15:10:36.049" v="784" actId="122"/>
          <pc:sldLayoutMkLst>
            <pc:docMk/>
            <pc:sldMasterMk cId="2337631942" sldId="2147483839"/>
            <pc:sldLayoutMk cId="1504751631" sldId="2147483843"/>
          </pc:sldLayoutMkLst>
          <pc:spChg chg="mod">
            <ac:chgData name="Ashley Campbell" userId="3fe65e87-98d8-40d8-a5ef-373a21fa1a80" providerId="ADAL" clId="{1B8F2028-5878-B048-9890-A388D55A5583}" dt="2023-12-12T15:10:34.386" v="783" actId="122"/>
            <ac:spMkLst>
              <pc:docMk/>
              <pc:sldMasterMk cId="2337631942" sldId="2147483839"/>
              <pc:sldLayoutMk cId="1504751631" sldId="2147483843"/>
              <ac:spMk id="2" creationId="{00000000-0000-0000-0000-000000000000}"/>
            </ac:spMkLst>
          </pc:spChg>
          <pc:spChg chg="mod">
            <ac:chgData name="Ashley Campbell" userId="3fe65e87-98d8-40d8-a5ef-373a21fa1a80" providerId="ADAL" clId="{1B8F2028-5878-B048-9890-A388D55A5583}" dt="2023-12-12T15:10:36.049" v="784" actId="122"/>
            <ac:spMkLst>
              <pc:docMk/>
              <pc:sldMasterMk cId="2337631942" sldId="2147483839"/>
              <pc:sldLayoutMk cId="1504751631" sldId="2147483843"/>
              <ac:spMk id="5" creationId="{0040EF35-062A-4CF7-B99A-D6EF688F370B}"/>
            </ac:spMkLst>
          </pc:spChg>
        </pc:sldLayoutChg>
        <pc:sldLayoutChg chg="modSp add del mod replId">
          <pc:chgData name="Ashley Campbell" userId="3fe65e87-98d8-40d8-a5ef-373a21fa1a80" providerId="ADAL" clId="{1B8F2028-5878-B048-9890-A388D55A5583}" dt="2023-12-12T15:09:51.330" v="773" actId="2696"/>
          <pc:sldLayoutMkLst>
            <pc:docMk/>
            <pc:sldMasterMk cId="2337631942" sldId="2147483839"/>
            <pc:sldLayoutMk cId="3156601997" sldId="2147483844"/>
          </pc:sldLayoutMkLst>
          <pc:spChg chg="mod">
            <ac:chgData name="Ashley Campbell" userId="3fe65e87-98d8-40d8-a5ef-373a21fa1a80" providerId="ADAL" clId="{1B8F2028-5878-B048-9890-A388D55A5583}" dt="2023-11-14T18:58:42.478" v="660" actId="207"/>
            <ac:spMkLst>
              <pc:docMk/>
              <pc:sldMasterMk cId="2337631942" sldId="2147483839"/>
              <pc:sldLayoutMk cId="3156601997" sldId="2147483844"/>
              <ac:spMk id="2" creationId="{00000000-0000-0000-0000-000000000000}"/>
            </ac:spMkLst>
          </pc:spChg>
          <pc:spChg chg="mod">
            <ac:chgData name="Ashley Campbell" userId="3fe65e87-98d8-40d8-a5ef-373a21fa1a80" providerId="ADAL" clId="{1B8F2028-5878-B048-9890-A388D55A5583}" dt="2023-11-14T18:58:45.072" v="661" actId="207"/>
            <ac:spMkLst>
              <pc:docMk/>
              <pc:sldMasterMk cId="2337631942" sldId="2147483839"/>
              <pc:sldLayoutMk cId="3156601997" sldId="2147483844"/>
              <ac:spMk id="8" creationId="{9A71ABFD-7D9E-8B81-8F10-AD3B259CD532}"/>
            </ac:spMkLst>
          </pc:spChg>
        </pc:sldLayoutChg>
        <pc:sldLayoutChg chg="modSp add del mod replId">
          <pc:chgData name="Ashley Campbell" userId="3fe65e87-98d8-40d8-a5ef-373a21fa1a80" providerId="ADAL" clId="{1B8F2028-5878-B048-9890-A388D55A5583}" dt="2023-12-12T15:09:51.330" v="772" actId="2696"/>
          <pc:sldLayoutMkLst>
            <pc:docMk/>
            <pc:sldMasterMk cId="2337631942" sldId="2147483839"/>
            <pc:sldLayoutMk cId="3004946715" sldId="2147483845"/>
          </pc:sldLayoutMkLst>
          <pc:spChg chg="mod">
            <ac:chgData name="Ashley Campbell" userId="3fe65e87-98d8-40d8-a5ef-373a21fa1a80" providerId="ADAL" clId="{1B8F2028-5878-B048-9890-A388D55A5583}" dt="2023-11-14T18:58:56.264" v="665" actId="207"/>
            <ac:spMkLst>
              <pc:docMk/>
              <pc:sldMasterMk cId="2337631942" sldId="2147483839"/>
              <pc:sldLayoutMk cId="3004946715" sldId="2147483845"/>
              <ac:spMk id="2" creationId="{00000000-0000-0000-0000-000000000000}"/>
            </ac:spMkLst>
          </pc:spChg>
          <pc:spChg chg="mod">
            <ac:chgData name="Ashley Campbell" userId="3fe65e87-98d8-40d8-a5ef-373a21fa1a80" providerId="ADAL" clId="{1B8F2028-5878-B048-9890-A388D55A5583}" dt="2023-11-14T18:58:52.425" v="664" actId="207"/>
            <ac:spMkLst>
              <pc:docMk/>
              <pc:sldMasterMk cId="2337631942" sldId="2147483839"/>
              <pc:sldLayoutMk cId="3004946715" sldId="2147483845"/>
              <ac:spMk id="9" creationId="{528E5A1D-0F7C-C89E-926C-359A1E6C4B96}"/>
            </ac:spMkLst>
          </pc:spChg>
        </pc:sldLayoutChg>
        <pc:sldLayoutChg chg="modSp add del mod replId setBg">
          <pc:chgData name="Ashley Campbell" userId="3fe65e87-98d8-40d8-a5ef-373a21fa1a80" providerId="ADAL" clId="{1B8F2028-5878-B048-9890-A388D55A5583}" dt="2023-12-12T15:10:43.171" v="786" actId="120"/>
          <pc:sldLayoutMkLst>
            <pc:docMk/>
            <pc:sldMasterMk cId="2337631942" sldId="2147483839"/>
            <pc:sldLayoutMk cId="2589517294" sldId="2147483846"/>
          </pc:sldLayoutMkLst>
          <pc:spChg chg="mod">
            <ac:chgData name="Ashley Campbell" userId="3fe65e87-98d8-40d8-a5ef-373a21fa1a80" providerId="ADAL" clId="{1B8F2028-5878-B048-9890-A388D55A5583}" dt="2023-12-12T15:10:43.171" v="786" actId="120"/>
            <ac:spMkLst>
              <pc:docMk/>
              <pc:sldMasterMk cId="2337631942" sldId="2147483839"/>
              <pc:sldLayoutMk cId="2589517294" sldId="2147483846"/>
              <ac:spMk id="2" creationId="{A7932B69-D114-4F04-8825-FD80DE780B3F}"/>
            </ac:spMkLst>
          </pc:spChg>
        </pc:sldLayoutChg>
        <pc:sldLayoutChg chg="modSp add del mod replId setBg">
          <pc:chgData name="Ashley Campbell" userId="3fe65e87-98d8-40d8-a5ef-373a21fa1a80" providerId="ADAL" clId="{1B8F2028-5878-B048-9890-A388D55A5583}" dt="2023-12-12T15:10:40.063" v="785" actId="120"/>
          <pc:sldLayoutMkLst>
            <pc:docMk/>
            <pc:sldMasterMk cId="2337631942" sldId="2147483839"/>
            <pc:sldLayoutMk cId="3236938258" sldId="2147483847"/>
          </pc:sldLayoutMkLst>
          <pc:spChg chg="mod">
            <ac:chgData name="Ashley Campbell" userId="3fe65e87-98d8-40d8-a5ef-373a21fa1a80" providerId="ADAL" clId="{1B8F2028-5878-B048-9890-A388D55A5583}" dt="2023-11-14T18:58:33.841" v="659" actId="207"/>
            <ac:spMkLst>
              <pc:docMk/>
              <pc:sldMasterMk cId="2337631942" sldId="2147483839"/>
              <pc:sldLayoutMk cId="3236938258" sldId="2147483847"/>
              <ac:spMk id="2" creationId="{DCB0DC36-25B4-46CA-542D-A6308DDA0A46}"/>
            </ac:spMkLst>
          </pc:spChg>
          <pc:spChg chg="mod">
            <ac:chgData name="Ashley Campbell" userId="3fe65e87-98d8-40d8-a5ef-373a21fa1a80" providerId="ADAL" clId="{1B8F2028-5878-B048-9890-A388D55A5583}" dt="2023-12-12T15:10:40.063" v="785" actId="120"/>
            <ac:spMkLst>
              <pc:docMk/>
              <pc:sldMasterMk cId="2337631942" sldId="2147483839"/>
              <pc:sldLayoutMk cId="3236938258" sldId="2147483847"/>
              <ac:spMk id="3" creationId="{E84AF2B1-1A71-31A3-C679-D3E1148BD910}"/>
            </ac:spMkLst>
          </pc:spChg>
        </pc:sldLayoutChg>
        <pc:sldLayoutChg chg="addSp delSp modSp add del mod replId">
          <pc:chgData name="Ashley Campbell" userId="3fe65e87-98d8-40d8-a5ef-373a21fa1a80" providerId="ADAL" clId="{1B8F2028-5878-B048-9890-A388D55A5583}" dt="2023-11-14T18:58:23.134" v="657" actId="2696"/>
          <pc:sldLayoutMkLst>
            <pc:docMk/>
            <pc:sldMasterMk cId="2337631942" sldId="2147483839"/>
            <pc:sldLayoutMk cId="1441228939" sldId="2147483848"/>
          </pc:sldLayoutMkLst>
          <pc:spChg chg="add mod">
            <ac:chgData name="Ashley Campbell" userId="3fe65e87-98d8-40d8-a5ef-373a21fa1a80" providerId="ADAL" clId="{1B8F2028-5878-B048-9890-A388D55A5583}" dt="2023-11-14T18:48:26.292" v="597" actId="1038"/>
            <ac:spMkLst>
              <pc:docMk/>
              <pc:sldMasterMk cId="2337631942" sldId="2147483839"/>
              <pc:sldLayoutMk cId="1441228939" sldId="2147483848"/>
              <ac:spMk id="2" creationId="{1ABF9390-48B7-7910-4029-E308BB24748C}"/>
            </ac:spMkLst>
          </pc:spChg>
          <pc:spChg chg="del">
            <ac:chgData name="Ashley Campbell" userId="3fe65e87-98d8-40d8-a5ef-373a21fa1a80" providerId="ADAL" clId="{1B8F2028-5878-B048-9890-A388D55A5583}" dt="2023-11-14T18:48:27.284" v="598" actId="478"/>
            <ac:spMkLst>
              <pc:docMk/>
              <pc:sldMasterMk cId="2337631942" sldId="2147483839"/>
              <pc:sldLayoutMk cId="1441228939" sldId="2147483848"/>
              <ac:spMk id="4" creationId="{1C5F77BE-4F30-4CDE-DB41-01B8A33F8DDD}"/>
            </ac:spMkLst>
          </pc:spChg>
        </pc:sldLayoutChg>
        <pc:sldLayoutChg chg="add del mod replId">
          <pc:chgData name="Ashley Campbell" userId="3fe65e87-98d8-40d8-a5ef-373a21fa1a80" providerId="ADAL" clId="{1B8F2028-5878-B048-9890-A388D55A5583}" dt="2023-12-12T15:09:51.329" v="769" actId="2696"/>
          <pc:sldLayoutMkLst>
            <pc:docMk/>
            <pc:sldMasterMk cId="2337631942" sldId="2147483839"/>
            <pc:sldLayoutMk cId="347903909" sldId="2147483849"/>
          </pc:sldLayoutMkLst>
        </pc:sldLayoutChg>
        <pc:sldLayoutChg chg="delSp modSp add del mod replId">
          <pc:chgData name="Ashley Campbell" userId="3fe65e87-98d8-40d8-a5ef-373a21fa1a80" providerId="ADAL" clId="{1B8F2028-5878-B048-9890-A388D55A5583}" dt="2023-12-12T15:09:51.328" v="768" actId="2696"/>
          <pc:sldLayoutMkLst>
            <pc:docMk/>
            <pc:sldMasterMk cId="2337631942" sldId="2147483839"/>
            <pc:sldLayoutMk cId="2722924025" sldId="2147483850"/>
          </pc:sldLayoutMkLst>
          <pc:spChg chg="mod">
            <ac:chgData name="Ashley Campbell" userId="3fe65e87-98d8-40d8-a5ef-373a21fa1a80" providerId="ADAL" clId="{1B8F2028-5878-B048-9890-A388D55A5583}" dt="2023-11-14T18:59:43.664" v="672" actId="120"/>
            <ac:spMkLst>
              <pc:docMk/>
              <pc:sldMasterMk cId="2337631942" sldId="2147483839"/>
              <pc:sldLayoutMk cId="2722924025" sldId="2147483850"/>
              <ac:spMk id="3" creationId="{D68E8285-3BE2-9990-FA54-E6AF741CC812}"/>
            </ac:spMkLst>
          </pc:spChg>
          <pc:picChg chg="del">
            <ac:chgData name="Ashley Campbell" userId="3fe65e87-98d8-40d8-a5ef-373a21fa1a80" providerId="ADAL" clId="{1B8F2028-5878-B048-9890-A388D55A5583}" dt="2023-11-14T18:59:23.755" v="668" actId="478"/>
            <ac:picMkLst>
              <pc:docMk/>
              <pc:sldMasterMk cId="2337631942" sldId="2147483839"/>
              <pc:sldLayoutMk cId="2722924025" sldId="2147483850"/>
              <ac:picMk id="4" creationId="{5B024418-EDF4-5476-CED7-37A6503AEF52}"/>
            </ac:picMkLst>
          </pc:picChg>
          <pc:picChg chg="del">
            <ac:chgData name="Ashley Campbell" userId="3fe65e87-98d8-40d8-a5ef-373a21fa1a80" providerId="ADAL" clId="{1B8F2028-5878-B048-9890-A388D55A5583}" dt="2023-11-14T18:59:23.755" v="668" actId="478"/>
            <ac:picMkLst>
              <pc:docMk/>
              <pc:sldMasterMk cId="2337631942" sldId="2147483839"/>
              <pc:sldLayoutMk cId="2722924025" sldId="2147483850"/>
              <ac:picMk id="5" creationId="{B6D2020E-3CDA-F807-27EA-58B5BA5DCE79}"/>
            </ac:picMkLst>
          </pc:picChg>
          <pc:picChg chg="del">
            <ac:chgData name="Ashley Campbell" userId="3fe65e87-98d8-40d8-a5ef-373a21fa1a80" providerId="ADAL" clId="{1B8F2028-5878-B048-9890-A388D55A5583}" dt="2023-11-14T18:59:23.755" v="668" actId="478"/>
            <ac:picMkLst>
              <pc:docMk/>
              <pc:sldMasterMk cId="2337631942" sldId="2147483839"/>
              <pc:sldLayoutMk cId="2722924025" sldId="2147483850"/>
              <ac:picMk id="6" creationId="{ED1581A6-60F6-8C7D-E88C-60026DE9784D}"/>
            </ac:picMkLst>
          </pc:picChg>
        </pc:sldLayoutChg>
        <pc:sldLayoutChg chg="addSp delSp modSp del mod ord">
          <pc:chgData name="Ashley Campbell" userId="3fe65e87-98d8-40d8-a5ef-373a21fa1a80" providerId="ADAL" clId="{1B8F2028-5878-B048-9890-A388D55A5583}" dt="2023-11-14T18:58:23.146" v="658" actId="2696"/>
          <pc:sldLayoutMkLst>
            <pc:docMk/>
            <pc:sldMasterMk cId="2337631942" sldId="2147483839"/>
            <pc:sldLayoutMk cId="1591564043" sldId="2147483852"/>
          </pc:sldLayoutMkLst>
          <pc:spChg chg="add mod">
            <ac:chgData name="Ashley Campbell" userId="3fe65e87-98d8-40d8-a5ef-373a21fa1a80" providerId="ADAL" clId="{1B8F2028-5878-B048-9890-A388D55A5583}" dt="2023-11-14T18:48:33.076" v="603" actId="1038"/>
            <ac:spMkLst>
              <pc:docMk/>
              <pc:sldMasterMk cId="2337631942" sldId="2147483839"/>
              <pc:sldLayoutMk cId="1591564043" sldId="2147483852"/>
              <ac:spMk id="2" creationId="{1ABF9390-48B7-7910-4029-E308BB24748C}"/>
            </ac:spMkLst>
          </pc:spChg>
          <pc:spChg chg="del mod">
            <ac:chgData name="Ashley Campbell" userId="3fe65e87-98d8-40d8-a5ef-373a21fa1a80" providerId="ADAL" clId="{1B8F2028-5878-B048-9890-A388D55A5583}" dt="2023-11-14T18:48:34.034" v="604" actId="478"/>
            <ac:spMkLst>
              <pc:docMk/>
              <pc:sldMasterMk cId="2337631942" sldId="2147483839"/>
              <pc:sldLayoutMk cId="1591564043" sldId="2147483852"/>
              <ac:spMk id="4" creationId="{1C5F77BE-4F30-4CDE-DB41-01B8A33F8DDD}"/>
            </ac:spMkLst>
          </pc:spChg>
        </pc:sldLayoutChg>
        <pc:sldLayoutChg chg="modSp del mod ord">
          <pc:chgData name="Ashley Campbell" userId="3fe65e87-98d8-40d8-a5ef-373a21fa1a80" providerId="ADAL" clId="{1B8F2028-5878-B048-9890-A388D55A5583}" dt="2023-11-14T18:58:18.710" v="655" actId="2696"/>
          <pc:sldLayoutMkLst>
            <pc:docMk/>
            <pc:sldMasterMk cId="2337631942" sldId="2147483839"/>
            <pc:sldLayoutMk cId="17725472" sldId="2147483853"/>
          </pc:sldLayoutMkLst>
          <pc:spChg chg="mod">
            <ac:chgData name="Ashley Campbell" userId="3fe65e87-98d8-40d8-a5ef-373a21fa1a80" providerId="ADAL" clId="{1B8F2028-5878-B048-9890-A388D55A5583}" dt="2023-11-14T18:58:08.442" v="653" actId="20578"/>
            <ac:spMkLst>
              <pc:docMk/>
              <pc:sldMasterMk cId="2337631942" sldId="2147483839"/>
              <pc:sldLayoutMk cId="17725472" sldId="2147483853"/>
              <ac:spMk id="7" creationId="{0B679E91-B2F1-7013-ED34-D7763B653081}"/>
            </ac:spMkLst>
          </pc:spChg>
          <pc:spChg chg="mod">
            <ac:chgData name="Ashley Campbell" userId="3fe65e87-98d8-40d8-a5ef-373a21fa1a80" providerId="ADAL" clId="{1B8F2028-5878-B048-9890-A388D55A5583}" dt="2023-11-14T18:58:08.442" v="653" actId="20578"/>
            <ac:spMkLst>
              <pc:docMk/>
              <pc:sldMasterMk cId="2337631942" sldId="2147483839"/>
              <pc:sldLayoutMk cId="17725472" sldId="2147483853"/>
              <ac:spMk id="14" creationId="{2A390F57-72E5-BAC5-624C-175BE96B851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heme" Target="../theme/theme4.xml"/><Relationship Id="rId4" Type="http://schemas.openxmlformats.org/officeDocument/2006/relationships/image" Target="../media/image13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1/26/24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b="1" dirty="0" err="1">
                <a:solidFill>
                  <a:schemeClr val="tx2"/>
                </a:solidFill>
                <a:latin typeface="Anova Light" panose="020B0403020203020204" pitchFamily="34" charset="0"/>
              </a:rPr>
              <a:t>sas.com</a:t>
            </a:r>
            <a:r>
              <a:rPr lang="en-US" sz="800" b="1" dirty="0">
                <a:solidFill>
                  <a:schemeClr val="tx2"/>
                </a:solidFill>
                <a:latin typeface="Anova Light" panose="020B0403020203020204" pitchFamily="34" charset="0"/>
              </a:rPr>
              <a:t>/hackathon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1/26/24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24826"/>
            <a:ext cx="187133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900" b="1" dirty="0" err="1">
                <a:solidFill>
                  <a:schemeClr val="tx2"/>
                </a:solidFill>
                <a:latin typeface="Anova Light" panose="020B0403020203020204" pitchFamily="34" charset="0"/>
              </a:rPr>
              <a:t>sas.com</a:t>
            </a:r>
            <a:r>
              <a:rPr lang="en-US" sz="900" b="1" dirty="0">
                <a:solidFill>
                  <a:schemeClr val="tx2"/>
                </a:solidFill>
                <a:latin typeface="Anova Light" panose="020B0403020203020204" pitchFamily="34" charset="0"/>
              </a:rPr>
              <a:t>/hackathon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21869-B713-B577-0602-156181D06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34" y="2711825"/>
            <a:ext cx="17729931" cy="486335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ABBF-17A3-48A5-0E74-4629BE9E2A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471544"/>
            <a:ext cx="9235053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590562"/>
            <a:ext cx="9239921" cy="6647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lang="en-US">
                <a:latin typeface="+mn-lt"/>
              </a:defRPr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 wit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433" y="4543336"/>
            <a:ext cx="13063133" cy="1200329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3DFF19-3435-CB45-300A-19D1D3E77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101" y="1538738"/>
            <a:ext cx="8940469" cy="158878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63536" y="8873272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EB026-0EAE-01E0-CB37-C3853936B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6D2B-6073-0B17-22FC-992C9F4C6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b="2371"/>
          <a:stretch/>
        </p:blipFill>
        <p:spPr>
          <a:xfrm>
            <a:off x="2410494" y="1937288"/>
            <a:ext cx="13467012" cy="600404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24081-0687-573F-7062-5799056EE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4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9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FB6FA35-76A7-9B84-1FD0-86061692A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74" y="9352571"/>
            <a:ext cx="4406870" cy="701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6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9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811103"/>
            <a:ext cx="9235053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5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 with word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21869-B713-B577-0602-156181D06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780" y="2333476"/>
            <a:ext cx="13256440" cy="3636264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590070"/>
            <a:ext cx="157734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000">
                <a:solidFill>
                  <a:srgbClr val="FF8224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27E74-0B8A-9103-91CE-AA733D57CF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9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471544"/>
            <a:ext cx="9235053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590562"/>
            <a:ext cx="9239921" cy="6647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79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S - Title with words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820503"/>
            <a:ext cx="157734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000">
                <a:solidFill>
                  <a:srgbClr val="FF8224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27E74-0B8A-9103-91CE-AA733D57CF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9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035504"/>
            <a:ext cx="12123722" cy="1107996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8B656-CFE1-826E-72D4-CD3AEFDDC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b="1399"/>
          <a:stretch/>
        </p:blipFill>
        <p:spPr>
          <a:xfrm>
            <a:off x="14027106" y="316024"/>
            <a:ext cx="3844770" cy="3689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25F29B-3ABF-0624-C9B0-1F9B74CD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4" y="9335459"/>
            <a:ext cx="4870734" cy="775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65703"/>
            <a:ext cx="15773400" cy="6647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rgbClr val="0766D1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755703"/>
            <a:ext cx="9235053" cy="7755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5400"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66245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ED4DD-48D8-CD77-A5B3-B134356DEFB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40" y="9497174"/>
            <a:ext cx="3386898" cy="55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121E7-A205-ED57-4882-894C16D3F2C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6" y="9335459"/>
            <a:ext cx="4870730" cy="775593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53" r:id="rId2"/>
    <p:sldLayoutId id="2147483854" r:id="rId3"/>
    <p:sldLayoutId id="2147483838" r:id="rId4"/>
    <p:sldLayoutId id="2147483821" r:id="rId5"/>
    <p:sldLayoutId id="2147483820" r:id="rId6"/>
    <p:sldLayoutId id="2147483819" r:id="rId7"/>
    <p:sldLayoutId id="2147483822" r:id="rId8"/>
    <p:sldLayoutId id="2147483824" r:id="rId9"/>
    <p:sldLayoutId id="2147483832" r:id="rId10"/>
    <p:sldLayoutId id="2147483837" r:id="rId11"/>
    <p:sldLayoutId id="2147483851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88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66245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D8041-9EE5-F3E5-6C95-69E00C42C9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40" y="9515835"/>
            <a:ext cx="3386898" cy="55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5E0FB-E93F-630B-CBF0-146856B589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4" y="9335459"/>
            <a:ext cx="4870734" cy="775594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23376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9" r:id="rId7"/>
    <p:sldLayoutId id="214748385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•"/>
        <a:defRPr sz="36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–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88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80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D368-75F9-3481-DE0F-A63979B7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66A2E-D684-C2E7-43D3-4672BEA4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5459-2290-0A3C-DA0D-83000B2E8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0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908C-A318-7260-56D0-B016D757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2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8860-0C6D-928B-BC3F-FB0D2DF2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AC90-4513-DD90-3D73-DA3AFD83C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07A38-8B8C-9068-A1B4-881DF857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E4767-BEDE-2634-6538-C8A17211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E3BED-30B2-C292-D194-BD4289188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7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HACKATHON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2EA8CE33-CC8D-491A-8407-3C6ED769A2DD}" vid="{4D26F06B-4A77-4C47-863E-04711AA87A0D}"/>
    </a:ext>
  </a:extLst>
</a:theme>
</file>

<file path=ppt/theme/theme2.xml><?xml version="1.0" encoding="utf-8"?>
<a:theme xmlns:a="http://schemas.openxmlformats.org/drawingml/2006/main" name="SAS HACKATHON midnight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2EA8CE33-CC8D-491A-8407-3C6ED769A2DD}" vid="{4D26F06B-4A77-4C47-863E-04711AA87A0D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2B48C136D414EB12EC6609A2B4A69" ma:contentTypeVersion="5" ma:contentTypeDescription="Create a new document." ma:contentTypeScope="" ma:versionID="c506d0840867f1adddbc926f9a8dfc6f">
  <xsd:schema xmlns:xsd="http://www.w3.org/2001/XMLSchema" xmlns:xs="http://www.w3.org/2001/XMLSchema" xmlns:p="http://schemas.microsoft.com/office/2006/metadata/properties" xmlns:ns2="d21cdafc-5a3a-425e-9674-4fb06b514c0e" xmlns:ns3="6e647c50-2143-4825-9865-d236e7692e65" targetNamespace="http://schemas.microsoft.com/office/2006/metadata/properties" ma:root="true" ma:fieldsID="0df08590ed69fcf4c72a3fc3581b1869" ns2:_="" ns3:_="">
    <xsd:import namespace="d21cdafc-5a3a-425e-9674-4fb06b514c0e"/>
    <xsd:import namespace="6e647c50-2143-4825-9865-d236e7692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cdafc-5a3a-425e-9674-4fb06b514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47c50-2143-4825-9865-d236e7692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663518-7548-4643-8219-608BFF0DFA0C}">
  <ds:schemaRefs>
    <ds:schemaRef ds:uri="http://schemas.microsoft.com/office/2006/metadata/properties"/>
    <ds:schemaRef ds:uri="http://schemas.microsoft.com/office/2006/documentManagement/types"/>
    <ds:schemaRef ds:uri="d21cdafc-5a3a-425e-9674-4fb06b514c0e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e647c50-2143-4825-9865-d236e7692e6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779852-367B-483D-8C46-CF2C7DC5D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cdafc-5a3a-425e-9674-4fb06b514c0e"/>
    <ds:schemaRef ds:uri="6e647c50-2143-4825-9865-d236e7692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 - EXTERNAL</Template>
  <TotalTime>434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Anova Light</vt:lpstr>
      <vt:lpstr>SAS HACKATHON</vt:lpstr>
      <vt:lpstr>SAS HACKATHON midnight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External  PowerPoint </dc:title>
  <dc:creator>Ashley Campbell</dc:creator>
  <cp:lastModifiedBy>Ashley Campbell</cp:lastModifiedBy>
  <cp:revision>1</cp:revision>
  <dcterms:created xsi:type="dcterms:W3CDTF">2023-11-08T14:21:01Z</dcterms:created>
  <dcterms:modified xsi:type="dcterms:W3CDTF">2024-01-26T15:50:38Z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0x0101008252B48C136D414EB12EC6609A2B4A69</vt:lpwstr>
  </property>
</Properties>
</file>