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4"/>
    <p:sldMasterId id="2147483839" r:id="rId5"/>
  </p:sldMasterIdLst>
  <p:notesMasterIdLst>
    <p:notesMasterId r:id="rId13"/>
  </p:notesMasterIdLst>
  <p:handoutMasterIdLst>
    <p:handoutMasterId r:id="rId14"/>
  </p:handoutMasterIdLst>
  <p:sldIdLst>
    <p:sldId id="2147477424" r:id="rId6"/>
    <p:sldId id="2147477431" r:id="rId7"/>
    <p:sldId id="2147477425" r:id="rId8"/>
    <p:sldId id="2147477430" r:id="rId9"/>
    <p:sldId id="2147477429" r:id="rId10"/>
    <p:sldId id="2147477426" r:id="rId11"/>
    <p:sldId id="2147477427" r:id="rId12"/>
  </p:sldIdLst>
  <p:sldSz cx="18288000" cy="10287000"/>
  <p:notesSz cx="6858000" cy="9144000"/>
  <p:embeddedFontLst>
    <p:embeddedFont>
      <p:font typeface="Anova Light" panose="020B0403020203020204" pitchFamily="34" charset="0"/>
      <p:regular r:id="rId15"/>
      <p: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C3829F-2C56-4915-AA34-5F93EE359221}">
          <p14:sldIdLst>
            <p14:sldId id="2147477424"/>
            <p14:sldId id="2147477431"/>
            <p14:sldId id="2147477425"/>
            <p14:sldId id="2147477430"/>
            <p14:sldId id="2147477429"/>
            <p14:sldId id="2147477426"/>
            <p14:sldId id="21474774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708D14-BD54-920F-18BB-8395E60AE589}" name="Alice McClure" initials="AM" userId="S::alice.mcclure@sas.com::6210c489-566a-4639-8da1-84bcfd842f43" providerId="AD"/>
  <p188:author id="{6DFEA739-C4EE-3CDE-94E6-A95954A908DE}" name="Tine Haaber" initials="TH" userId="S::Tine.Haaber@SAS.COM::b28dffea-6139-4081-9090-e82e8f8437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24"/>
    <a:srgbClr val="0766D1"/>
    <a:srgbClr val="032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E4004-E7AC-5B44-AE19-7C04257E0D26}" v="19" dt="2025-02-12T21:46:20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8" autoAdjust="0"/>
    <p:restoredTop sz="96301" autoAdjust="0"/>
  </p:normalViewPr>
  <p:slideViewPr>
    <p:cSldViewPr snapToGrid="0">
      <p:cViewPr varScale="1">
        <p:scale>
          <a:sx n="71" d="100"/>
          <a:sy n="71" d="100"/>
        </p:scale>
        <p:origin x="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1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56FA-0DF4-15B7-A216-DB01CF5CE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34E3-7E5C-436A-9E6D-2FFC8FFCFCBF}" type="datetimeFigureOut">
              <a:rPr lang="en-US" smtClean="0">
                <a:latin typeface="Anova Light" panose="020B0403020203020204" pitchFamily="34" charset="0"/>
              </a:rPr>
              <a:t>2/12/2025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EC1A-046B-DC8F-4AAC-4BB03667C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4EF46A2-9381-4C51-8277-3C7F2938E9F9}" type="slidenum">
              <a:rPr lang="en-US" smtClean="0">
                <a:latin typeface="Anova Light" panose="020B0403020203020204" pitchFamily="34" charset="0"/>
              </a:rPr>
              <a:pPr algn="l"/>
              <a:t>‹#›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A8A3785-BF0E-6C8B-8B7B-0521D7696A29}"/>
              </a:ext>
            </a:extLst>
          </p:cNvPr>
          <p:cNvSpPr txBox="1"/>
          <p:nvPr/>
        </p:nvSpPr>
        <p:spPr>
          <a:xfrm>
            <a:off x="2171700" y="8916753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FDEF6B2A-6211-F846-C47F-DC10CAA8C891}"/>
              </a:ext>
            </a:extLst>
          </p:cNvPr>
          <p:cNvSpPr txBox="1"/>
          <p:nvPr/>
        </p:nvSpPr>
        <p:spPr>
          <a:xfrm>
            <a:off x="370675" y="8693600"/>
            <a:ext cx="174560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82880"/>
            <a:r>
              <a:rPr lang="en-US" sz="1000" b="1" dirty="0" err="1">
                <a:solidFill>
                  <a:schemeClr val="tx2"/>
                </a:solidFill>
                <a:latin typeface="Anova Light" panose="020B0403020203020204" pitchFamily="34" charset="0"/>
              </a:rPr>
              <a:t>sas.com</a:t>
            </a:r>
            <a:r>
              <a:rPr lang="en-US" sz="1000" b="1" dirty="0">
                <a:solidFill>
                  <a:schemeClr val="tx2"/>
                </a:solidFill>
                <a:latin typeface="Anova Light" panose="020B0403020203020204" pitchFamily="34" charset="0"/>
              </a:rPr>
              <a:t>/hackathon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6DA0DE-3F71-A131-8D8A-97E30246A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0" y="8601481"/>
            <a:ext cx="1982235" cy="32667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268924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fld id="{D46682E9-A1D3-F04F-A14F-ABAA4D2618F2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DE3AD8C-AE96-943C-8DAF-3D559486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pPr algn="l"/>
            <a:fld id="{C4EF46A2-9381-4C51-8277-3C7F2938E9F9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2F863FA-0428-8A13-E7D8-4111B1476831}"/>
              </a:ext>
            </a:extLst>
          </p:cNvPr>
          <p:cNvSpPr txBox="1"/>
          <p:nvPr/>
        </p:nvSpPr>
        <p:spPr>
          <a:xfrm>
            <a:off x="370675" y="8693600"/>
            <a:ext cx="174560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82880"/>
            <a:r>
              <a:rPr lang="en-US" sz="1000" b="1" dirty="0" err="1">
                <a:solidFill>
                  <a:schemeClr val="tx2"/>
                </a:solidFill>
                <a:latin typeface="Anova Light" panose="020B0403020203020204" pitchFamily="34" charset="0"/>
              </a:rPr>
              <a:t>sas.com</a:t>
            </a:r>
            <a:r>
              <a:rPr lang="en-US" sz="1000" b="1" dirty="0">
                <a:solidFill>
                  <a:schemeClr val="tx2"/>
                </a:solidFill>
                <a:latin typeface="Anova Light" panose="020B0403020203020204" pitchFamily="34" charset="0"/>
              </a:rPr>
              <a:t>/hackathon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115FF9-80E8-0FE6-016A-3105B2945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0" y="8601481"/>
            <a:ext cx="1982235" cy="326677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C030C756-9EF0-BCD2-957D-889DB05E0EFE}"/>
              </a:ext>
            </a:extLst>
          </p:cNvPr>
          <p:cNvSpPr txBox="1"/>
          <p:nvPr/>
        </p:nvSpPr>
        <p:spPr>
          <a:xfrm>
            <a:off x="2171700" y="8916753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253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2400" b="0" i="0" kern="1200">
        <a:solidFill>
          <a:schemeClr val="tx1"/>
        </a:solidFill>
        <a:latin typeface="+mn-lt"/>
        <a:ea typeface="+mn-ea"/>
        <a:cs typeface="+mn-cs"/>
      </a:defRPr>
    </a:lvl1pPr>
    <a:lvl2pPr marL="12573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2000" b="0" i="0" kern="1200">
        <a:solidFill>
          <a:schemeClr val="tx1"/>
        </a:solidFill>
        <a:latin typeface="+mn-lt"/>
        <a:ea typeface="+mn-ea"/>
        <a:cs typeface="+mn-cs"/>
      </a:defRPr>
    </a:lvl2pPr>
    <a:lvl3pPr marL="21717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800" b="0" i="0" kern="1200">
        <a:solidFill>
          <a:schemeClr val="tx1"/>
        </a:solidFill>
        <a:latin typeface="+mn-lt"/>
        <a:ea typeface="+mn-ea"/>
        <a:cs typeface="+mn-cs"/>
      </a:defRPr>
    </a:lvl3pPr>
    <a:lvl4pPr marL="30861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1600" b="0" i="0" kern="1200">
        <a:solidFill>
          <a:schemeClr val="tx1"/>
        </a:solidFill>
        <a:latin typeface="+mn-lt"/>
        <a:ea typeface="+mn-ea"/>
        <a:cs typeface="+mn-cs"/>
      </a:defRPr>
    </a:lvl4pPr>
    <a:lvl5pPr marL="40005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400" b="0" i="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ABBF-17A3-48A5-0E74-4629BE9E2A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BF8AD4-2D13-0ED8-4112-53EB8F1A4D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034" y="2711825"/>
            <a:ext cx="17729931" cy="4863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1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3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755703"/>
            <a:ext cx="9235053" cy="7755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5400"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8" y="5471544"/>
            <a:ext cx="9235053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4590562"/>
            <a:ext cx="9239921" cy="664797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lang="en-US">
                <a:latin typeface="+mn-lt"/>
              </a:defRPr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2433" y="4543336"/>
            <a:ext cx="13063133" cy="1200329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3DFF19-3435-CB45-300A-19D1D3E77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8101" y="1538738"/>
            <a:ext cx="8940469" cy="158878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63536" y="8873272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EB026-0EAE-01E0-CB37-C3853936B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6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with text - No Ye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2433" y="4543336"/>
            <a:ext cx="13063133" cy="1200329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600"/>
              </a:spcBef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3DFF19-3435-CB45-300A-19D1D3E77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8"/>
          <a:stretch/>
        </p:blipFill>
        <p:spPr>
          <a:xfrm>
            <a:off x="4882441" y="1538738"/>
            <a:ext cx="8523117" cy="167062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63536" y="8873272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CEB026-0EAE-01E0-CB37-C3853936B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0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24081-0687-573F-7062-5799056EE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B0A7CD-6BA0-F408-4406-EEF19E130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16798" r="10524" b="19197"/>
          <a:stretch/>
        </p:blipFill>
        <p:spPr>
          <a:xfrm>
            <a:off x="2298016" y="1675844"/>
            <a:ext cx="13691967" cy="6243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4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- No Ye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24081-0687-573F-7062-5799056EE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B0A7CD-6BA0-F408-4406-EEF19E130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t="16798" r="16917" b="19197"/>
          <a:stretch/>
        </p:blipFill>
        <p:spPr>
          <a:xfrm>
            <a:off x="2704534" y="1577949"/>
            <a:ext cx="12878932" cy="6556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7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842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6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No Ye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ABBF-17A3-48A5-0E74-4629BE9E2A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BF8AD4-2D13-0ED8-4112-53EB8F1A4D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862" y="2711825"/>
            <a:ext cx="16234274" cy="4863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0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9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FB6FA35-76A7-9B84-1FD0-86061692A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674" y="9352571"/>
            <a:ext cx="4406870" cy="701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6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9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811103"/>
            <a:ext cx="9235053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5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8" y="5471544"/>
            <a:ext cx="9235053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4590562"/>
            <a:ext cx="9239921" cy="664797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9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79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9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word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4F871D-05E0-E46F-7331-CC25F92C8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590070"/>
            <a:ext cx="15773400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4000">
                <a:solidFill>
                  <a:srgbClr val="FF8224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27E74-0B8A-9103-91CE-AA733D57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8F2A52-DEAB-20E3-985B-7072401183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780" y="2333476"/>
            <a:ext cx="13256443" cy="3636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9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words - No Ye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4F871D-05E0-E46F-7331-CC25F92C8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590070"/>
            <a:ext cx="15773400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4000">
                <a:solidFill>
                  <a:srgbClr val="FF8224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27E74-0B8A-9103-91CE-AA733D57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8F2A52-DEAB-20E3-985B-7072401183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338" y="2092271"/>
            <a:ext cx="12943323" cy="3877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1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words and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4F871D-05E0-E46F-7331-CC25F92C8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820503"/>
            <a:ext cx="15773400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4000">
                <a:solidFill>
                  <a:srgbClr val="FF8224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27E74-0B8A-9103-91CE-AA733D57CF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9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words and content - No Year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BF9390-48B7-7910-4029-E308BB24748C}"/>
              </a:ext>
            </a:extLst>
          </p:cNvPr>
          <p:cNvSpPr txBox="1"/>
          <p:nvPr userDrawn="1"/>
        </p:nvSpPr>
        <p:spPr>
          <a:xfrm>
            <a:off x="1159442" y="8872678"/>
            <a:ext cx="4740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9144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chemeClr val="bg1"/>
                </a:solidFill>
              </a:rPr>
              <a:t>#</a:t>
            </a:r>
            <a:r>
              <a:rPr lang="en-US" sz="2800" dirty="0" err="1">
                <a:solidFill>
                  <a:schemeClr val="bg1"/>
                </a:solidFill>
              </a:rPr>
              <a:t>SASHackathon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4F871D-05E0-E46F-7331-CC25F92C8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820503"/>
            <a:ext cx="15773400" cy="5539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4000">
                <a:solidFill>
                  <a:srgbClr val="FF8224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27E74-0B8A-9103-91CE-AA733D57CF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738" y="8517495"/>
            <a:ext cx="6111306" cy="973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9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856" userDrawn="1">
          <p15:clr>
            <a:srgbClr val="FBAE40"/>
          </p15:clr>
        </p15:guide>
        <p15:guide id="2" pos="109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035504"/>
            <a:ext cx="12123722" cy="1107996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E5A171-53B6-5D64-1680-262B90DACFE5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8B656-CFE1-826E-72D4-CD3AEFDDCC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" b="1399"/>
          <a:stretch/>
        </p:blipFill>
        <p:spPr>
          <a:xfrm>
            <a:off x="14027106" y="316024"/>
            <a:ext cx="3844770" cy="3689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25F29B-3ABF-0624-C9B0-1F9B74CDC6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1654" y="9335459"/>
            <a:ext cx="4870734" cy="775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2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65703"/>
            <a:ext cx="15773400" cy="6647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4800"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800">
                <a:solidFill>
                  <a:srgbClr val="0766D1"/>
                </a:solidFill>
                <a:latin typeface="+mn-lt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9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4.xml"/><Relationship Id="rId10" Type="http://schemas.openxmlformats.org/officeDocument/2006/relationships/tags" Target="../tags/tag22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66245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ctr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ED4DD-48D8-CD77-A5B3-B134356DEFB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40" y="9497174"/>
            <a:ext cx="3386898" cy="558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3121E7-A205-ED57-4882-894C16D3F2C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1656" y="9335459"/>
            <a:ext cx="4870730" cy="775593"/>
          </a:xfrm>
          <a:prstGeom prst="rect">
            <a:avLst/>
          </a:prstGeom>
        </p:spPr>
      </p:pic>
    </p:spTree>
    <p:custDataLst>
      <p:tags r:id="rId21"/>
    </p:custDataLst>
    <p:extLst>
      <p:ext uri="{BB962C8B-B14F-4D97-AF65-F5344CB8AC3E}">
        <p14:creationId xmlns:p14="http://schemas.microsoft.com/office/powerpoint/2010/main" val="5199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55" r:id="rId2"/>
    <p:sldLayoutId id="2147483853" r:id="rId3"/>
    <p:sldLayoutId id="2147483856" r:id="rId4"/>
    <p:sldLayoutId id="2147483854" r:id="rId5"/>
    <p:sldLayoutId id="2147483857" r:id="rId6"/>
    <p:sldLayoutId id="2147483838" r:id="rId7"/>
    <p:sldLayoutId id="2147483821" r:id="rId8"/>
    <p:sldLayoutId id="2147483820" r:id="rId9"/>
    <p:sldLayoutId id="2147483819" r:id="rId10"/>
    <p:sldLayoutId id="2147483822" r:id="rId11"/>
    <p:sldLayoutId id="2147483824" r:id="rId12"/>
    <p:sldLayoutId id="2147483832" r:id="rId13"/>
    <p:sldLayoutId id="2147483837" r:id="rId14"/>
    <p:sldLayoutId id="2147483858" r:id="rId15"/>
    <p:sldLayoutId id="2147483851" r:id="rId16"/>
    <p:sldLayoutId id="2147483859" r:id="rId17"/>
    <p:sldLayoutId id="2147483828" r:id="rId18"/>
    <p:sldLayoutId id="214748382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svg="http://schemas.microsoft.com/office/drawing/2016/SVG/main" xmlns:a14="http://schemas.microsoft.com/office/drawing/2010/main" xmlns:a16="http://schemas.microsoft.com/office/drawing/2014/main">
      <p:transition spd="med">
        <p:fade/>
      </p:transition>
    </mc:Fallback>
  </mc:AlternateConten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88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66245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ctr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D8041-9EE5-F3E5-6C95-69E00C42C9A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40" y="9515835"/>
            <a:ext cx="3386898" cy="558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5E0FB-E93F-630B-CBF0-146856B589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1654" y="9335459"/>
            <a:ext cx="4870734" cy="775594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233763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9" r:id="rId7"/>
    <p:sldLayoutId id="214748385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2"/>
        </a:buClr>
        <a:buFont typeface="Anova Light" panose="020B0403020203020204" pitchFamily="34" charset="0"/>
        <a:buChar char="•"/>
        <a:defRPr sz="36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2"/>
        </a:buClr>
        <a:buFont typeface="Anova Light" panose="020B0403020203020204" pitchFamily="34" charset="0"/>
        <a:buChar char="–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2"/>
        </a:buClr>
        <a:buFont typeface="Anova Light" panose="020B0403020203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88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80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D368-75F9-3481-DE0F-A63979B7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9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66A2E-D684-C2E7-43D3-4672BEA4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35459-2290-0A3C-DA0D-83000B2E8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0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908C-A318-7260-56D0-B016D757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2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8860-0C6D-928B-BC3F-FB0D2DF2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9AC90-4513-DD90-3D73-DA3AFD83C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9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07A38-8B8C-9068-A1B4-881DF857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E4767-BEDE-2634-6538-C8A17211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4E3BED-30B2-C292-D194-BD4289188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178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2020-TEMPLATE-EXTERNAL" val="pdtUH84H"/>
  <p:tag name="ARTICULATE_DESIGN_ID_SAS-EXTERNAL-16X9-2023" val="CJxW6PTk"/>
  <p:tag name="ARTICULATE_DESIGN_ID_1_NDA" val="5KPCLKMf"/>
  <p:tag name="ARTICULATE_DESIGN_ID_1_SAS-EXTERNAL-16X9-2023" val="OvZPFYIY"/>
  <p:tag name="ARTICULATE_DESIGN_ID_SAS - EXTERNAL - 16X9 - 2023" val="iju6vBOG"/>
  <p:tag name="ARTICULATE_DESIGN_ID_SAS - EXTERNAL" val="IZ9bNYet"/>
  <p:tag name="ARTICULATE_DESIGN_ID_SAS - EXTERNAL - NDA" val="RR4fBfJW"/>
  <p:tag name="ARTICULATE_SLIDE_THUMBNAIL_REFRESH" val="1"/>
  <p:tag name="ARTICULATE_DESIGN_ID_CUSTOM DESIGN" val="WASRYxhz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S HACKATHON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2EA8CE33-CC8D-491A-8407-3C6ED769A2DD}" vid="{4D26F06B-4A77-4C47-863E-04711AA87A0D}"/>
    </a:ext>
  </a:extLst>
</a:theme>
</file>

<file path=ppt/theme/theme2.xml><?xml version="1.0" encoding="utf-8"?>
<a:theme xmlns:a="http://schemas.openxmlformats.org/drawingml/2006/main" name="SAS HACKATHON midnight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2EA8CE33-CC8D-491A-8407-3C6ED769A2DD}" vid="{4D26F06B-4A77-4C47-863E-04711AA87A0D}"/>
    </a:ext>
  </a:extLst>
</a:theme>
</file>

<file path=ppt/theme/theme3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2B48C136D414EB12EC6609A2B4A69" ma:contentTypeVersion="5" ma:contentTypeDescription="Create a new document." ma:contentTypeScope="" ma:versionID="c506d0840867f1adddbc926f9a8dfc6f">
  <xsd:schema xmlns:xsd="http://www.w3.org/2001/XMLSchema" xmlns:xs="http://www.w3.org/2001/XMLSchema" xmlns:p="http://schemas.microsoft.com/office/2006/metadata/properties" xmlns:ns2="d21cdafc-5a3a-425e-9674-4fb06b514c0e" xmlns:ns3="6e647c50-2143-4825-9865-d236e7692e65" targetNamespace="http://schemas.microsoft.com/office/2006/metadata/properties" ma:root="true" ma:fieldsID="0df08590ed69fcf4c72a3fc3581b1869" ns2:_="" ns3:_="">
    <xsd:import namespace="d21cdafc-5a3a-425e-9674-4fb06b514c0e"/>
    <xsd:import namespace="6e647c50-2143-4825-9865-d236e7692e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cdafc-5a3a-425e-9674-4fb06b514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47c50-2143-4825-9865-d236e7692e6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63518-7548-4643-8219-608BFF0DFA0C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6e647c50-2143-4825-9865-d236e7692e65"/>
    <ds:schemaRef ds:uri="d21cdafc-5a3a-425e-9674-4fb06b514c0e"/>
  </ds:schemaRefs>
</ds:datastoreItem>
</file>

<file path=customXml/itemProps2.xml><?xml version="1.0" encoding="utf-8"?>
<ds:datastoreItem xmlns:ds="http://schemas.openxmlformats.org/officeDocument/2006/customXml" ds:itemID="{E3E925E4-5239-4639-A029-07B3CFD6A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779852-367B-483D-8C46-CF2C7DC5D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cdafc-5a3a-425e-9674-4fb06b514c0e"/>
    <ds:schemaRef ds:uri="6e647c50-2143-4825-9865-d236e7692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SAS - EXTERNAL</Template>
  <TotalTime>451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Anova Light</vt:lpstr>
      <vt:lpstr>SAS HACKATHON</vt:lpstr>
      <vt:lpstr>SAS HACKATHON midnight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 External  PowerPoint </dc:title>
  <dc:creator>Ashley Campbell</dc:creator>
  <cp:lastModifiedBy>Christine Brown</cp:lastModifiedBy>
  <cp:revision>2</cp:revision>
  <dcterms:created xsi:type="dcterms:W3CDTF">2023-11-08T14:21:01Z</dcterms:created>
  <dcterms:modified xsi:type="dcterms:W3CDTF">2025-02-12T21:55:51Z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  <property fmtid="{D5CDD505-2E9C-101B-9397-08002B2CF9AE}" pid="4" name="ContentTypeId">
    <vt:lpwstr>0x0101008252B48C136D414EB12EC6609A2B4A69</vt:lpwstr>
  </property>
</Properties>
</file>