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4"/>
    <p:sldMasterId id="2147483839" r:id="rId5"/>
  </p:sldMasterIdLst>
  <p:notesMasterIdLst>
    <p:notesMasterId r:id="rId13"/>
  </p:notesMasterIdLst>
  <p:handoutMasterIdLst>
    <p:handoutMasterId r:id="rId14"/>
  </p:handoutMasterIdLst>
  <p:sldIdLst>
    <p:sldId id="2147477431" r:id="rId6"/>
    <p:sldId id="2147477433" r:id="rId7"/>
    <p:sldId id="2147477434" r:id="rId8"/>
    <p:sldId id="2147477432" r:id="rId9"/>
    <p:sldId id="2147477429" r:id="rId10"/>
    <p:sldId id="2147477426" r:id="rId11"/>
    <p:sldId id="2147477427" r:id="rId12"/>
  </p:sldIdLst>
  <p:sldSz cx="18288000" cy="10287000"/>
  <p:notesSz cx="6858000" cy="9144000"/>
  <p:embeddedFontLst>
    <p:embeddedFont>
      <p:font typeface="Anova Bold" panose="020B0503020203020204" pitchFamily="34" charset="0"/>
      <p:bold r:id="rId15"/>
      <p:italic r:id="rId16"/>
      <p:boldItalic r:id="rId17"/>
    </p:embeddedFont>
    <p:embeddedFont>
      <p:font typeface="Anova Light" panose="020B0403020203020204" pitchFamily="34" charset="0"/>
      <p:regular r:id="rId18"/>
      <p: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C3829F-2C56-4915-AA34-5F93EE359221}">
          <p14:sldIdLst>
            <p14:sldId id="2147477431"/>
            <p14:sldId id="2147477433"/>
            <p14:sldId id="2147477434"/>
            <p14:sldId id="2147477432"/>
            <p14:sldId id="2147477429"/>
            <p14:sldId id="2147477426"/>
            <p14:sldId id="2147477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AEC"/>
    <a:srgbClr val="BBD2EF"/>
    <a:srgbClr val="006BE5"/>
    <a:srgbClr val="FF8224"/>
    <a:srgbClr val="0766D1"/>
    <a:srgbClr val="032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8A495-29D7-584A-ADFF-E796835F194E}" v="111" dt="2026-01-29T16:36:13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0" autoAdjust="0"/>
    <p:restoredTop sz="96306" autoAdjust="0"/>
  </p:normalViewPr>
  <p:slideViewPr>
    <p:cSldViewPr snapToGrid="0">
      <p:cViewPr varScale="1">
        <p:scale>
          <a:sx n="68" d="100"/>
          <a:sy n="68" d="100"/>
        </p:scale>
        <p:origin x="28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1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Campbell" userId="3fe65e87-98d8-40d8-a5ef-373a21fa1a80" providerId="ADAL" clId="{BFFAB985-E101-5448-85DC-3D6DE5138BC2}"/>
    <pc:docChg chg="undo custSel addSld delSld modSld modMainMaster modSection">
      <pc:chgData name="Ashley Campbell" userId="3fe65e87-98d8-40d8-a5ef-373a21fa1a80" providerId="ADAL" clId="{BFFAB985-E101-5448-85DC-3D6DE5138BC2}" dt="2026-01-29T16:36:13.347" v="355"/>
      <pc:docMkLst>
        <pc:docMk/>
      </pc:docMkLst>
      <pc:sldChg chg="del setBg">
        <pc:chgData name="Ashley Campbell" userId="3fe65e87-98d8-40d8-a5ef-373a21fa1a80" providerId="ADAL" clId="{BFFAB985-E101-5448-85DC-3D6DE5138BC2}" dt="2026-01-29T14:23:23.214" v="309" actId="2696"/>
        <pc:sldMkLst>
          <pc:docMk/>
          <pc:sldMk cId="680838034" sldId="2147477424"/>
        </pc:sldMkLst>
      </pc:sldChg>
      <pc:sldChg chg="addSp delSp modSp del mod setBg modClrScheme chgLayout">
        <pc:chgData name="Ashley Campbell" userId="3fe65e87-98d8-40d8-a5ef-373a21fa1a80" providerId="ADAL" clId="{BFFAB985-E101-5448-85DC-3D6DE5138BC2}" dt="2026-01-29T14:24:05.092" v="318" actId="2696"/>
        <pc:sldMkLst>
          <pc:docMk/>
          <pc:sldMk cId="3710086338" sldId="2147477425"/>
        </pc:sldMkLst>
        <pc:spChg chg="add del mod ord">
          <ac:chgData name="Ashley Campbell" userId="3fe65e87-98d8-40d8-a5ef-373a21fa1a80" providerId="ADAL" clId="{BFFAB985-E101-5448-85DC-3D6DE5138BC2}" dt="2026-01-29T14:23:35.774" v="314" actId="700"/>
          <ac:spMkLst>
            <pc:docMk/>
            <pc:sldMk cId="3710086338" sldId="2147477425"/>
            <ac:spMk id="2" creationId="{7391B44B-8A17-DCEC-D27E-6DF48096EAFB}"/>
          </ac:spMkLst>
        </pc:spChg>
        <pc:spChg chg="add del mod ord">
          <ac:chgData name="Ashley Campbell" userId="3fe65e87-98d8-40d8-a5ef-373a21fa1a80" providerId="ADAL" clId="{BFFAB985-E101-5448-85DC-3D6DE5138BC2}" dt="2026-01-29T14:23:35.774" v="314" actId="700"/>
          <ac:spMkLst>
            <pc:docMk/>
            <pc:sldMk cId="3710086338" sldId="2147477425"/>
            <ac:spMk id="3" creationId="{7154B8B5-7140-42ED-4199-C4E71B3FA62C}"/>
          </ac:spMkLst>
        </pc:spChg>
        <pc:spChg chg="del mod ord">
          <ac:chgData name="Ashley Campbell" userId="3fe65e87-98d8-40d8-a5ef-373a21fa1a80" providerId="ADAL" clId="{BFFAB985-E101-5448-85DC-3D6DE5138BC2}" dt="2026-01-29T14:07:46.120" v="270" actId="700"/>
          <ac:spMkLst>
            <pc:docMk/>
            <pc:sldMk cId="3710086338" sldId="2147477425"/>
            <ac:spMk id="4" creationId="{DC666A2E-D684-C2E7-43D3-4672BEA48BDF}"/>
          </ac:spMkLst>
        </pc:spChg>
        <pc:spChg chg="del mod ord">
          <ac:chgData name="Ashley Campbell" userId="3fe65e87-98d8-40d8-a5ef-373a21fa1a80" providerId="ADAL" clId="{BFFAB985-E101-5448-85DC-3D6DE5138BC2}" dt="2026-01-29T14:07:46.120" v="270" actId="700"/>
          <ac:spMkLst>
            <pc:docMk/>
            <pc:sldMk cId="3710086338" sldId="2147477425"/>
            <ac:spMk id="5" creationId="{A8835459-2290-0A3C-DA0D-83000B2E8AC8}"/>
          </ac:spMkLst>
        </pc:spChg>
        <pc:spChg chg="add del mod ord">
          <ac:chgData name="Ashley Campbell" userId="3fe65e87-98d8-40d8-a5ef-373a21fa1a80" providerId="ADAL" clId="{BFFAB985-E101-5448-85DC-3D6DE5138BC2}" dt="2026-01-29T14:23:40.954" v="315" actId="700"/>
          <ac:spMkLst>
            <pc:docMk/>
            <pc:sldMk cId="3710086338" sldId="2147477425"/>
            <ac:spMk id="6" creationId="{C6985E8D-6F5F-CA4E-7C25-7D47B88B0ED9}"/>
          </ac:spMkLst>
        </pc:spChg>
        <pc:spChg chg="add del mod ord">
          <ac:chgData name="Ashley Campbell" userId="3fe65e87-98d8-40d8-a5ef-373a21fa1a80" providerId="ADAL" clId="{BFFAB985-E101-5448-85DC-3D6DE5138BC2}" dt="2026-01-29T14:23:40.954" v="315" actId="700"/>
          <ac:spMkLst>
            <pc:docMk/>
            <pc:sldMk cId="3710086338" sldId="2147477425"/>
            <ac:spMk id="7" creationId="{FCC1965D-F16C-8B42-3B0F-9879416DF124}"/>
          </ac:spMkLst>
        </pc:spChg>
        <pc:spChg chg="add del mod ord">
          <ac:chgData name="Ashley Campbell" userId="3fe65e87-98d8-40d8-a5ef-373a21fa1a80" providerId="ADAL" clId="{BFFAB985-E101-5448-85DC-3D6DE5138BC2}" dt="2026-01-29T14:23:58.488" v="316" actId="700"/>
          <ac:spMkLst>
            <pc:docMk/>
            <pc:sldMk cId="3710086338" sldId="2147477425"/>
            <ac:spMk id="8" creationId="{BC12009E-9AFF-BD2F-00EE-F18F91454D54}"/>
          </ac:spMkLst>
        </pc:spChg>
        <pc:spChg chg="add del mod ord">
          <ac:chgData name="Ashley Campbell" userId="3fe65e87-98d8-40d8-a5ef-373a21fa1a80" providerId="ADAL" clId="{BFFAB985-E101-5448-85DC-3D6DE5138BC2}" dt="2026-01-29T14:23:58.488" v="316" actId="700"/>
          <ac:spMkLst>
            <pc:docMk/>
            <pc:sldMk cId="3710086338" sldId="2147477425"/>
            <ac:spMk id="9" creationId="{8F009C8B-909F-BA90-8B1C-F43B81D20FB0}"/>
          </ac:spMkLst>
        </pc:spChg>
        <pc:spChg chg="add mod">
          <ac:chgData name="Ashley Campbell" userId="3fe65e87-98d8-40d8-a5ef-373a21fa1a80" providerId="ADAL" clId="{BFFAB985-E101-5448-85DC-3D6DE5138BC2}" dt="2026-01-29T14:23:59.978" v="317" actId="700"/>
          <ac:spMkLst>
            <pc:docMk/>
            <pc:sldMk cId="3710086338" sldId="2147477425"/>
            <ac:spMk id="10" creationId="{4A559029-652F-4D60-9435-8737D2115C89}"/>
          </ac:spMkLst>
        </pc:spChg>
        <pc:spChg chg="add mod">
          <ac:chgData name="Ashley Campbell" userId="3fe65e87-98d8-40d8-a5ef-373a21fa1a80" providerId="ADAL" clId="{BFFAB985-E101-5448-85DC-3D6DE5138BC2}" dt="2026-01-29T14:23:59.978" v="317" actId="700"/>
          <ac:spMkLst>
            <pc:docMk/>
            <pc:sldMk cId="3710086338" sldId="2147477425"/>
            <ac:spMk id="11" creationId="{46506C1E-2371-4A97-233E-68691A673168}"/>
          </ac:spMkLst>
        </pc:spChg>
      </pc:sldChg>
      <pc:sldChg chg="mod chgLayout">
        <pc:chgData name="Ashley Campbell" userId="3fe65e87-98d8-40d8-a5ef-373a21fa1a80" providerId="ADAL" clId="{BFFAB985-E101-5448-85DC-3D6DE5138BC2}" dt="2026-01-29T14:24:25.147" v="324" actId="700"/>
        <pc:sldMkLst>
          <pc:docMk/>
          <pc:sldMk cId="3817865375" sldId="2147477427"/>
        </pc:sldMkLst>
      </pc:sldChg>
      <pc:sldChg chg="addSp delSp modSp del mod setBg modClrScheme chgLayout">
        <pc:chgData name="Ashley Campbell" userId="3fe65e87-98d8-40d8-a5ef-373a21fa1a80" providerId="ADAL" clId="{BFFAB985-E101-5448-85DC-3D6DE5138BC2}" dt="2026-01-29T14:30:55.640" v="333" actId="2696"/>
        <pc:sldMkLst>
          <pc:docMk/>
          <pc:sldMk cId="3338240095" sldId="2147477430"/>
        </pc:sldMkLst>
        <pc:spChg chg="del mod ord">
          <ac:chgData name="Ashley Campbell" userId="3fe65e87-98d8-40d8-a5ef-373a21fa1a80" providerId="ADAL" clId="{BFFAB985-E101-5448-85DC-3D6DE5138BC2}" dt="2026-01-29T14:24:12.306" v="321" actId="700"/>
          <ac:spMkLst>
            <pc:docMk/>
            <pc:sldMk cId="3338240095" sldId="2147477430"/>
            <ac:spMk id="2" creationId="{8ACC908C-A318-7260-56D0-B016D75719E8}"/>
          </ac:spMkLst>
        </pc:spChg>
        <pc:spChg chg="add del mod ord">
          <ac:chgData name="Ashley Campbell" userId="3fe65e87-98d8-40d8-a5ef-373a21fa1a80" providerId="ADAL" clId="{BFFAB985-E101-5448-85DC-3D6DE5138BC2}" dt="2026-01-29T14:30:46.081" v="330" actId="700"/>
          <ac:spMkLst>
            <pc:docMk/>
            <pc:sldMk cId="3338240095" sldId="2147477430"/>
            <ac:spMk id="3" creationId="{6ADCC5EB-6BC8-D51D-A8E6-DB0CBDEC061A}"/>
          </ac:spMkLst>
        </pc:spChg>
        <pc:spChg chg="add del mod ord">
          <ac:chgData name="Ashley Campbell" userId="3fe65e87-98d8-40d8-a5ef-373a21fa1a80" providerId="ADAL" clId="{BFFAB985-E101-5448-85DC-3D6DE5138BC2}" dt="2026-01-29T14:30:46.081" v="330" actId="700"/>
          <ac:spMkLst>
            <pc:docMk/>
            <pc:sldMk cId="3338240095" sldId="2147477430"/>
            <ac:spMk id="4" creationId="{D374C99F-4D89-0E80-AC0F-74236BA1C0E8}"/>
          </ac:spMkLst>
        </pc:spChg>
        <pc:spChg chg="add del mod">
          <ac:chgData name="Ashley Campbell" userId="3fe65e87-98d8-40d8-a5ef-373a21fa1a80" providerId="ADAL" clId="{BFFAB985-E101-5448-85DC-3D6DE5138BC2}" dt="2026-01-29T14:30:52.291" v="332" actId="700"/>
          <ac:spMkLst>
            <pc:docMk/>
            <pc:sldMk cId="3338240095" sldId="2147477430"/>
            <ac:spMk id="5" creationId="{B9BD75A5-B5CA-5F5C-94C8-3C6D9988222D}"/>
          </ac:spMkLst>
        </pc:spChg>
        <pc:spChg chg="add del mod">
          <ac:chgData name="Ashley Campbell" userId="3fe65e87-98d8-40d8-a5ef-373a21fa1a80" providerId="ADAL" clId="{BFFAB985-E101-5448-85DC-3D6DE5138BC2}" dt="2026-01-29T14:30:52.291" v="332" actId="700"/>
          <ac:spMkLst>
            <pc:docMk/>
            <pc:sldMk cId="3338240095" sldId="2147477430"/>
            <ac:spMk id="6" creationId="{2C619472-FE61-B1E7-7BC7-A14338460166}"/>
          </ac:spMkLst>
        </pc:spChg>
        <pc:spChg chg="add mod ord">
          <ac:chgData name="Ashley Campbell" userId="3fe65e87-98d8-40d8-a5ef-373a21fa1a80" providerId="ADAL" clId="{BFFAB985-E101-5448-85DC-3D6DE5138BC2}" dt="2026-01-29T14:30:52.291" v="332" actId="700"/>
          <ac:spMkLst>
            <pc:docMk/>
            <pc:sldMk cId="3338240095" sldId="2147477430"/>
            <ac:spMk id="7" creationId="{6BDCA34E-0893-A31A-AC04-5CB4A95ED9A8}"/>
          </ac:spMkLst>
        </pc:spChg>
        <pc:spChg chg="add mod ord">
          <ac:chgData name="Ashley Campbell" userId="3fe65e87-98d8-40d8-a5ef-373a21fa1a80" providerId="ADAL" clId="{BFFAB985-E101-5448-85DC-3D6DE5138BC2}" dt="2026-01-29T14:30:52.291" v="332" actId="700"/>
          <ac:spMkLst>
            <pc:docMk/>
            <pc:sldMk cId="3338240095" sldId="2147477430"/>
            <ac:spMk id="8" creationId="{C6ECAB6A-AFD1-C990-3FFE-3D5EA155A82F}"/>
          </ac:spMkLst>
        </pc:spChg>
      </pc:sldChg>
      <pc:sldChg chg="addSp delSp modSp mod setBg modClrScheme chgLayout">
        <pc:chgData name="Ashley Campbell" userId="3fe65e87-98d8-40d8-a5ef-373a21fa1a80" providerId="ADAL" clId="{BFFAB985-E101-5448-85DC-3D6DE5138BC2}" dt="2026-01-29T14:47:50.790" v="349" actId="700"/>
        <pc:sldMkLst>
          <pc:docMk/>
          <pc:sldMk cId="1987697181" sldId="2147477431"/>
        </pc:sldMkLst>
        <pc:spChg chg="del mod">
          <ac:chgData name="Ashley Campbell" userId="3fe65e87-98d8-40d8-a5ef-373a21fa1a80" providerId="ADAL" clId="{BFFAB985-E101-5448-85DC-3D6DE5138BC2}" dt="2026-01-28T22:00:34.255" v="257" actId="700"/>
          <ac:spMkLst>
            <pc:docMk/>
            <pc:sldMk cId="1987697181" sldId="2147477431"/>
            <ac:spMk id="2" creationId="{B96ED368-75F9-3481-DE0F-A63979B7910F}"/>
          </ac:spMkLst>
        </pc:spChg>
        <pc:spChg chg="add del mod ord">
          <ac:chgData name="Ashley Campbell" userId="3fe65e87-98d8-40d8-a5ef-373a21fa1a80" providerId="ADAL" clId="{BFFAB985-E101-5448-85DC-3D6DE5138BC2}" dt="2026-01-29T14:23:26.955" v="311" actId="700"/>
          <ac:spMkLst>
            <pc:docMk/>
            <pc:sldMk cId="1987697181" sldId="2147477431"/>
            <ac:spMk id="3" creationId="{6C87B845-B657-F9F5-F6F2-83B6B930705E}"/>
          </ac:spMkLst>
        </pc:spChg>
        <pc:spChg chg="add del mod ord">
          <ac:chgData name="Ashley Campbell" userId="3fe65e87-98d8-40d8-a5ef-373a21fa1a80" providerId="ADAL" clId="{BFFAB985-E101-5448-85DC-3D6DE5138BC2}" dt="2026-01-29T14:23:26.955" v="311" actId="700"/>
          <ac:spMkLst>
            <pc:docMk/>
            <pc:sldMk cId="1987697181" sldId="2147477431"/>
            <ac:spMk id="4" creationId="{3DAE8F15-B9DF-0DC4-7ACF-F660B1FD1B59}"/>
          </ac:spMkLst>
        </pc:spChg>
      </pc:sldChg>
      <pc:sldChg chg="new">
        <pc:chgData name="Ashley Campbell" userId="3fe65e87-98d8-40d8-a5ef-373a21fa1a80" providerId="ADAL" clId="{BFFAB985-E101-5448-85DC-3D6DE5138BC2}" dt="2026-01-29T14:24:09.120" v="320" actId="680"/>
        <pc:sldMkLst>
          <pc:docMk/>
          <pc:sldMk cId="985497807" sldId="2147477432"/>
        </pc:sldMkLst>
      </pc:sldChg>
      <pc:sldChg chg="new del">
        <pc:chgData name="Ashley Campbell" userId="3fe65e87-98d8-40d8-a5ef-373a21fa1a80" providerId="ADAL" clId="{BFFAB985-E101-5448-85DC-3D6DE5138BC2}" dt="2026-01-29T14:24:08.450" v="319" actId="2696"/>
        <pc:sldMkLst>
          <pc:docMk/>
          <pc:sldMk cId="3074298538" sldId="2147477432"/>
        </pc:sldMkLst>
      </pc:sldChg>
      <pc:sldChg chg="new del">
        <pc:chgData name="Ashley Campbell" userId="3fe65e87-98d8-40d8-a5ef-373a21fa1a80" providerId="ADAL" clId="{BFFAB985-E101-5448-85DC-3D6DE5138BC2}" dt="2026-01-29T14:23:29.747" v="312" actId="2696"/>
        <pc:sldMkLst>
          <pc:docMk/>
          <pc:sldMk cId="3737060524" sldId="2147477432"/>
        </pc:sldMkLst>
      </pc:sldChg>
      <pc:sldChg chg="addSp delSp modSp new mod modClrScheme chgLayout">
        <pc:chgData name="Ashley Campbell" userId="3fe65e87-98d8-40d8-a5ef-373a21fa1a80" providerId="ADAL" clId="{BFFAB985-E101-5448-85DC-3D6DE5138BC2}" dt="2026-01-29T14:31:00.090" v="335" actId="700"/>
        <pc:sldMkLst>
          <pc:docMk/>
          <pc:sldMk cId="1938339118" sldId="2147477433"/>
        </pc:sldMkLst>
        <pc:spChg chg="del mod ord">
          <ac:chgData name="Ashley Campbell" userId="3fe65e87-98d8-40d8-a5ef-373a21fa1a80" providerId="ADAL" clId="{BFFAB985-E101-5448-85DC-3D6DE5138BC2}" dt="2026-01-29T14:24:18.181" v="323" actId="700"/>
          <ac:spMkLst>
            <pc:docMk/>
            <pc:sldMk cId="1938339118" sldId="2147477433"/>
            <ac:spMk id="2" creationId="{567C83D4-8B4E-961F-5171-CEB025CD8E9F}"/>
          </ac:spMkLst>
        </pc:spChg>
        <pc:spChg chg="del mod ord">
          <ac:chgData name="Ashley Campbell" userId="3fe65e87-98d8-40d8-a5ef-373a21fa1a80" providerId="ADAL" clId="{BFFAB985-E101-5448-85DC-3D6DE5138BC2}" dt="2026-01-29T14:24:18.181" v="323" actId="700"/>
          <ac:spMkLst>
            <pc:docMk/>
            <pc:sldMk cId="1938339118" sldId="2147477433"/>
            <ac:spMk id="3" creationId="{ACF42952-D430-5008-B230-B4F297AB99B5}"/>
          </ac:spMkLst>
        </pc:spChg>
        <pc:spChg chg="add del mod ord">
          <ac:chgData name="Ashley Campbell" userId="3fe65e87-98d8-40d8-a5ef-373a21fa1a80" providerId="ADAL" clId="{BFFAB985-E101-5448-85DC-3D6DE5138BC2}" dt="2026-01-29T14:31:00.090" v="335" actId="700"/>
          <ac:spMkLst>
            <pc:docMk/>
            <pc:sldMk cId="1938339118" sldId="2147477433"/>
            <ac:spMk id="4" creationId="{9533922E-E0B6-8726-BE46-72C2B6810E9E}"/>
          </ac:spMkLst>
        </pc:spChg>
        <pc:spChg chg="add del mod ord">
          <ac:chgData name="Ashley Campbell" userId="3fe65e87-98d8-40d8-a5ef-373a21fa1a80" providerId="ADAL" clId="{BFFAB985-E101-5448-85DC-3D6DE5138BC2}" dt="2026-01-29T14:31:00.090" v="335" actId="700"/>
          <ac:spMkLst>
            <pc:docMk/>
            <pc:sldMk cId="1938339118" sldId="2147477433"/>
            <ac:spMk id="5" creationId="{56774D9D-1E6D-DFDD-7DBD-017A46AAD57C}"/>
          </ac:spMkLst>
        </pc:spChg>
        <pc:spChg chg="add mod ord">
          <ac:chgData name="Ashley Campbell" userId="3fe65e87-98d8-40d8-a5ef-373a21fa1a80" providerId="ADAL" clId="{BFFAB985-E101-5448-85DC-3D6DE5138BC2}" dt="2026-01-29T14:31:00.090" v="335" actId="700"/>
          <ac:spMkLst>
            <pc:docMk/>
            <pc:sldMk cId="1938339118" sldId="2147477433"/>
            <ac:spMk id="6" creationId="{F2F87B63-768C-B783-249D-9FDDC480FC47}"/>
          </ac:spMkLst>
        </pc:spChg>
        <pc:spChg chg="add mod ord">
          <ac:chgData name="Ashley Campbell" userId="3fe65e87-98d8-40d8-a5ef-373a21fa1a80" providerId="ADAL" clId="{BFFAB985-E101-5448-85DC-3D6DE5138BC2}" dt="2026-01-29T14:31:00.090" v="335" actId="700"/>
          <ac:spMkLst>
            <pc:docMk/>
            <pc:sldMk cId="1938339118" sldId="2147477433"/>
            <ac:spMk id="7" creationId="{0400BEA2-65AD-5834-B111-BA493F9A9E05}"/>
          </ac:spMkLst>
        </pc:spChg>
      </pc:sldChg>
      <pc:sldChg chg="addSp delSp modSp new mod modClrScheme chgLayout">
        <pc:chgData name="Ashley Campbell" userId="3fe65e87-98d8-40d8-a5ef-373a21fa1a80" providerId="ADAL" clId="{BFFAB985-E101-5448-85DC-3D6DE5138BC2}" dt="2026-01-29T16:08:49.032" v="353" actId="700"/>
        <pc:sldMkLst>
          <pc:docMk/>
          <pc:sldMk cId="63858723" sldId="2147477434"/>
        </pc:sldMkLst>
        <pc:spChg chg="del mod ord">
          <ac:chgData name="Ashley Campbell" userId="3fe65e87-98d8-40d8-a5ef-373a21fa1a80" providerId="ADAL" clId="{BFFAB985-E101-5448-85DC-3D6DE5138BC2}" dt="2026-01-29T16:08:45.604" v="352" actId="700"/>
          <ac:spMkLst>
            <pc:docMk/>
            <pc:sldMk cId="63858723" sldId="2147477434"/>
            <ac:spMk id="2" creationId="{5CAAD2A2-115B-12FC-1A46-C4046A2125B3}"/>
          </ac:spMkLst>
        </pc:spChg>
        <pc:spChg chg="del mod ord">
          <ac:chgData name="Ashley Campbell" userId="3fe65e87-98d8-40d8-a5ef-373a21fa1a80" providerId="ADAL" clId="{BFFAB985-E101-5448-85DC-3D6DE5138BC2}" dt="2026-01-29T16:08:45.604" v="352" actId="700"/>
          <ac:spMkLst>
            <pc:docMk/>
            <pc:sldMk cId="63858723" sldId="2147477434"/>
            <ac:spMk id="3" creationId="{5A861834-1A15-8B1C-2E72-009E08F7664F}"/>
          </ac:spMkLst>
        </pc:spChg>
        <pc:spChg chg="add del mod ord">
          <ac:chgData name="Ashley Campbell" userId="3fe65e87-98d8-40d8-a5ef-373a21fa1a80" providerId="ADAL" clId="{BFFAB985-E101-5448-85DC-3D6DE5138BC2}" dt="2026-01-29T16:08:49.032" v="353" actId="700"/>
          <ac:spMkLst>
            <pc:docMk/>
            <pc:sldMk cId="63858723" sldId="2147477434"/>
            <ac:spMk id="4" creationId="{6D376845-8C16-2B54-90D3-7CDED7546D3D}"/>
          </ac:spMkLst>
        </pc:spChg>
        <pc:spChg chg="add del mod ord">
          <ac:chgData name="Ashley Campbell" userId="3fe65e87-98d8-40d8-a5ef-373a21fa1a80" providerId="ADAL" clId="{BFFAB985-E101-5448-85DC-3D6DE5138BC2}" dt="2026-01-29T16:08:49.032" v="353" actId="700"/>
          <ac:spMkLst>
            <pc:docMk/>
            <pc:sldMk cId="63858723" sldId="2147477434"/>
            <ac:spMk id="5" creationId="{0216C5D0-A4DC-A4BF-74A2-5024F620CAA3}"/>
          </ac:spMkLst>
        </pc:spChg>
        <pc:spChg chg="add mod ord">
          <ac:chgData name="Ashley Campbell" userId="3fe65e87-98d8-40d8-a5ef-373a21fa1a80" providerId="ADAL" clId="{BFFAB985-E101-5448-85DC-3D6DE5138BC2}" dt="2026-01-29T16:08:49.032" v="353" actId="700"/>
          <ac:spMkLst>
            <pc:docMk/>
            <pc:sldMk cId="63858723" sldId="2147477434"/>
            <ac:spMk id="6" creationId="{73C129BA-7B12-AFF3-2ECC-DC4622FA1582}"/>
          </ac:spMkLst>
        </pc:spChg>
        <pc:spChg chg="add mod ord">
          <ac:chgData name="Ashley Campbell" userId="3fe65e87-98d8-40d8-a5ef-373a21fa1a80" providerId="ADAL" clId="{BFFAB985-E101-5448-85DC-3D6DE5138BC2}" dt="2026-01-29T16:08:49.032" v="353" actId="700"/>
          <ac:spMkLst>
            <pc:docMk/>
            <pc:sldMk cId="63858723" sldId="2147477434"/>
            <ac:spMk id="7" creationId="{B56A35C0-D74A-A0AF-303F-582470831C89}"/>
          </ac:spMkLst>
        </pc:spChg>
      </pc:sldChg>
      <pc:sldMasterChg chg="modSldLayout sldLayoutOrd">
        <pc:chgData name="Ashley Campbell" userId="3fe65e87-98d8-40d8-a5ef-373a21fa1a80" providerId="ADAL" clId="{BFFAB985-E101-5448-85DC-3D6DE5138BC2}" dt="2026-01-29T16:36:13.347" v="355"/>
        <pc:sldMasterMkLst>
          <pc:docMk/>
          <pc:sldMasterMk cId="519966091" sldId="2147483816"/>
        </pc:sldMasterMkLst>
        <pc:sldLayoutChg chg="modSp mod">
          <pc:chgData name="Ashley Campbell" userId="3fe65e87-98d8-40d8-a5ef-373a21fa1a80" providerId="ADAL" clId="{BFFAB985-E101-5448-85DC-3D6DE5138BC2}" dt="2026-01-28T21:52:44.317" v="237" actId="2711"/>
          <pc:sldLayoutMkLst>
            <pc:docMk/>
            <pc:sldMasterMk cId="519966091" sldId="2147483816"/>
            <pc:sldLayoutMk cId="2902331304" sldId="2147483819"/>
          </pc:sldLayoutMkLst>
          <pc:spChg chg="mod">
            <ac:chgData name="Ashley Campbell" userId="3fe65e87-98d8-40d8-a5ef-373a21fa1a80" providerId="ADAL" clId="{BFFAB985-E101-5448-85DC-3D6DE5138BC2}" dt="2026-01-28T21:52:44.317" v="237" actId="2711"/>
            <ac:spMkLst>
              <pc:docMk/>
              <pc:sldMasterMk cId="519966091" sldId="2147483816"/>
              <pc:sldLayoutMk cId="2902331304" sldId="2147483819"/>
              <ac:spMk id="2" creationId="{00000000-0000-0000-0000-000000000000}"/>
            </ac:spMkLst>
          </pc:spChg>
        </pc:sldLayoutChg>
        <pc:sldLayoutChg chg="modSp mod">
          <pc:chgData name="Ashley Campbell" userId="3fe65e87-98d8-40d8-a5ef-373a21fa1a80" providerId="ADAL" clId="{BFFAB985-E101-5448-85DC-3D6DE5138BC2}" dt="2026-01-28T21:52:31.334" v="235" actId="2711"/>
          <pc:sldLayoutMkLst>
            <pc:docMk/>
            <pc:sldMasterMk cId="519966091" sldId="2147483816"/>
            <pc:sldLayoutMk cId="1898903032" sldId="2147483820"/>
          </pc:sldLayoutMkLst>
          <pc:spChg chg="mod">
            <ac:chgData name="Ashley Campbell" userId="3fe65e87-98d8-40d8-a5ef-373a21fa1a80" providerId="ADAL" clId="{BFFAB985-E101-5448-85DC-3D6DE5138BC2}" dt="2026-01-28T21:52:31.334" v="235" actId="2711"/>
            <ac:spMkLst>
              <pc:docMk/>
              <pc:sldMasterMk cId="519966091" sldId="2147483816"/>
              <pc:sldLayoutMk cId="1898903032" sldId="2147483820"/>
              <ac:spMk id="2" creationId="{00000000-0000-0000-0000-000000000000}"/>
            </ac:spMkLst>
          </pc:spChg>
        </pc:sldLayoutChg>
        <pc:sldLayoutChg chg="modSp mod">
          <pc:chgData name="Ashley Campbell" userId="3fe65e87-98d8-40d8-a5ef-373a21fa1a80" providerId="ADAL" clId="{BFFAB985-E101-5448-85DC-3D6DE5138BC2}" dt="2026-01-28T21:52:37.185" v="236" actId="2711"/>
          <pc:sldLayoutMkLst>
            <pc:docMk/>
            <pc:sldMasterMk cId="519966091" sldId="2147483816"/>
            <pc:sldLayoutMk cId="986120073" sldId="2147483821"/>
          </pc:sldLayoutMkLst>
          <pc:spChg chg="mod">
            <ac:chgData name="Ashley Campbell" userId="3fe65e87-98d8-40d8-a5ef-373a21fa1a80" providerId="ADAL" clId="{BFFAB985-E101-5448-85DC-3D6DE5138BC2}" dt="2026-01-28T21:52:37.185" v="236" actId="2711"/>
            <ac:spMkLst>
              <pc:docMk/>
              <pc:sldMasterMk cId="519966091" sldId="2147483816"/>
              <pc:sldLayoutMk cId="986120073" sldId="2147483821"/>
              <ac:spMk id="12" creationId="{6F060396-EEE3-A20F-EF3B-666AF65526C8}"/>
            </ac:spMkLst>
          </pc:spChg>
        </pc:sldLayoutChg>
        <pc:sldLayoutChg chg="modSp mod">
          <pc:chgData name="Ashley Campbell" userId="3fe65e87-98d8-40d8-a5ef-373a21fa1a80" providerId="ADAL" clId="{BFFAB985-E101-5448-85DC-3D6DE5138BC2}" dt="2026-01-28T21:52:52.031" v="238" actId="2711"/>
          <pc:sldLayoutMkLst>
            <pc:docMk/>
            <pc:sldMasterMk cId="519966091" sldId="2147483816"/>
            <pc:sldLayoutMk cId="3041057102" sldId="2147483822"/>
          </pc:sldLayoutMkLst>
          <pc:spChg chg="mod">
            <ac:chgData name="Ashley Campbell" userId="3fe65e87-98d8-40d8-a5ef-373a21fa1a80" providerId="ADAL" clId="{BFFAB985-E101-5448-85DC-3D6DE5138BC2}" dt="2026-01-28T21:52:52.031" v="238" actId="2711"/>
            <ac:spMkLst>
              <pc:docMk/>
              <pc:sldMasterMk cId="519966091" sldId="2147483816"/>
              <pc:sldLayoutMk cId="3041057102" sldId="2147483822"/>
              <ac:spMk id="2" creationId="{00000000-0000-0000-0000-000000000000}"/>
            </ac:spMkLst>
          </pc:spChg>
        </pc:sldLayoutChg>
        <pc:sldLayoutChg chg="modSp mod">
          <pc:chgData name="Ashley Campbell" userId="3fe65e87-98d8-40d8-a5ef-373a21fa1a80" providerId="ADAL" clId="{BFFAB985-E101-5448-85DC-3D6DE5138BC2}" dt="2026-01-28T21:53:00.599" v="239" actId="2711"/>
          <pc:sldLayoutMkLst>
            <pc:docMk/>
            <pc:sldMasterMk cId="519966091" sldId="2147483816"/>
            <pc:sldLayoutMk cId="4121700716" sldId="2147483824"/>
          </pc:sldLayoutMkLst>
          <pc:spChg chg="mod">
            <ac:chgData name="Ashley Campbell" userId="3fe65e87-98d8-40d8-a5ef-373a21fa1a80" providerId="ADAL" clId="{BFFAB985-E101-5448-85DC-3D6DE5138BC2}" dt="2026-01-28T21:53:00.599" v="239" actId="2711"/>
            <ac:spMkLst>
              <pc:docMk/>
              <pc:sldMasterMk cId="519966091" sldId="2147483816"/>
              <pc:sldLayoutMk cId="4121700716" sldId="2147483824"/>
              <ac:spMk id="2" creationId="{A7932B69-D114-4F04-8825-FD80DE780B3F}"/>
            </ac:spMkLst>
          </pc:spChg>
        </pc:sldLayoutChg>
        <pc:sldLayoutChg chg="modSp mod">
          <pc:chgData name="Ashley Campbell" userId="3fe65e87-98d8-40d8-a5ef-373a21fa1a80" providerId="ADAL" clId="{BFFAB985-E101-5448-85DC-3D6DE5138BC2}" dt="2026-01-28T21:53:04.456" v="240" actId="2711"/>
          <pc:sldLayoutMkLst>
            <pc:docMk/>
            <pc:sldMasterMk cId="519966091" sldId="2147483816"/>
            <pc:sldLayoutMk cId="3812179944" sldId="2147483832"/>
          </pc:sldLayoutMkLst>
          <pc:spChg chg="mod">
            <ac:chgData name="Ashley Campbell" userId="3fe65e87-98d8-40d8-a5ef-373a21fa1a80" providerId="ADAL" clId="{BFFAB985-E101-5448-85DC-3D6DE5138BC2}" dt="2026-01-28T21:53:04.456" v="240" actId="2711"/>
            <ac:spMkLst>
              <pc:docMk/>
              <pc:sldMasterMk cId="519966091" sldId="2147483816"/>
              <pc:sldLayoutMk cId="3812179944" sldId="2147483832"/>
              <ac:spMk id="3" creationId="{E84AF2B1-1A71-31A3-C679-D3E1148BD910}"/>
            </ac:spMkLst>
          </pc:spChg>
        </pc:sldLayoutChg>
        <pc:sldLayoutChg chg="addSp delSp modSp mod setBg">
          <pc:chgData name="Ashley Campbell" userId="3fe65e87-98d8-40d8-a5ef-373a21fa1a80" providerId="ADAL" clId="{BFFAB985-E101-5448-85DC-3D6DE5138BC2}" dt="2026-01-29T14:42:58.528" v="340" actId="14100"/>
          <pc:sldLayoutMkLst>
            <pc:docMk/>
            <pc:sldMasterMk cId="519966091" sldId="2147483816"/>
            <pc:sldLayoutMk cId="3284189994" sldId="2147483836"/>
          </pc:sldLayoutMkLst>
          <pc:spChg chg="del mod">
            <ac:chgData name="Ashley Campbell" userId="3fe65e87-98d8-40d8-a5ef-373a21fa1a80" providerId="ADAL" clId="{BFFAB985-E101-5448-85DC-3D6DE5138BC2}" dt="2026-01-28T21:44:07.165" v="187" actId="478"/>
            <ac:spMkLst>
              <pc:docMk/>
              <pc:sldMasterMk cId="519966091" sldId="2147483816"/>
              <pc:sldLayoutMk cId="3284189994" sldId="2147483836"/>
              <ac:spMk id="2" creationId="{7F487846-7C90-09E0-AF50-CA2DB82BFEFD}"/>
            </ac:spMkLst>
          </pc:spChg>
          <pc:spChg chg="del mod">
            <ac:chgData name="Ashley Campbell" userId="3fe65e87-98d8-40d8-a5ef-373a21fa1a80" providerId="ADAL" clId="{BFFAB985-E101-5448-85DC-3D6DE5138BC2}" dt="2026-01-28T21:44:36.156" v="198" actId="478"/>
            <ac:spMkLst>
              <pc:docMk/>
              <pc:sldMasterMk cId="519966091" sldId="2147483816"/>
              <pc:sldLayoutMk cId="3284189994" sldId="2147483836"/>
              <ac:spMk id="5" creationId="{1ABF9390-48B7-7910-4029-E308BB24748C}"/>
            </ac:spMkLst>
          </pc:spChg>
          <pc:spChg chg="add mod">
            <ac:chgData name="Ashley Campbell" userId="3fe65e87-98d8-40d8-a5ef-373a21fa1a80" providerId="ADAL" clId="{BFFAB985-E101-5448-85DC-3D6DE5138BC2}" dt="2026-01-28T21:44:08.099" v="188"/>
            <ac:spMkLst>
              <pc:docMk/>
              <pc:sldMasterMk cId="519966091" sldId="2147483816"/>
              <pc:sldLayoutMk cId="3284189994" sldId="2147483836"/>
              <ac:spMk id="14" creationId="{F5989A8C-654A-00BF-3DE2-97C199778BF0}"/>
            </ac:spMkLst>
          </pc:spChg>
          <pc:spChg chg="add del mod">
            <ac:chgData name="Ashley Campbell" userId="3fe65e87-98d8-40d8-a5ef-373a21fa1a80" providerId="ADAL" clId="{BFFAB985-E101-5448-85DC-3D6DE5138BC2}" dt="2026-01-28T21:44:37.883" v="199" actId="478"/>
            <ac:spMkLst>
              <pc:docMk/>
              <pc:sldMasterMk cId="519966091" sldId="2147483816"/>
              <pc:sldLayoutMk cId="3284189994" sldId="2147483836"/>
              <ac:spMk id="15" creationId="{C27E0F52-A9E7-F5C6-3D84-80E9ACCE1BE7}"/>
            </ac:spMkLst>
          </pc:spChg>
          <pc:spChg chg="add mod">
            <ac:chgData name="Ashley Campbell" userId="3fe65e87-98d8-40d8-a5ef-373a21fa1a80" providerId="ADAL" clId="{BFFAB985-E101-5448-85DC-3D6DE5138BC2}" dt="2026-01-29T14:06:39.169" v="269" actId="1038"/>
            <ac:spMkLst>
              <pc:docMk/>
              <pc:sldMasterMk cId="519966091" sldId="2147483816"/>
              <pc:sldLayoutMk cId="3284189994" sldId="2147483836"/>
              <ac:spMk id="17" creationId="{8690A56C-04B9-1711-949D-4972F25590DF}"/>
            </ac:spMkLst>
          </pc:spChg>
          <pc:picChg chg="del">
            <ac:chgData name="Ashley Campbell" userId="3fe65e87-98d8-40d8-a5ef-373a21fa1a80" providerId="ADAL" clId="{BFFAB985-E101-5448-85DC-3D6DE5138BC2}" dt="2026-01-28T21:25:12.775" v="38" actId="478"/>
            <ac:picMkLst>
              <pc:docMk/>
              <pc:sldMasterMk cId="519966091" sldId="2147483816"/>
              <pc:sldLayoutMk cId="3284189994" sldId="2147483836"/>
              <ac:picMk id="3" creationId="{67BF8AD4-2D13-0ED8-4112-53EB8F1A4D93}"/>
            </ac:picMkLst>
          </pc:picChg>
          <pc:picChg chg="add del mod">
            <ac:chgData name="Ashley Campbell" userId="3fe65e87-98d8-40d8-a5ef-373a21fa1a80" providerId="ADAL" clId="{BFFAB985-E101-5448-85DC-3D6DE5138BC2}" dt="2026-01-28T21:25:11.253" v="37" actId="478"/>
            <ac:picMkLst>
              <pc:docMk/>
              <pc:sldMasterMk cId="519966091" sldId="2147483816"/>
              <pc:sldLayoutMk cId="3284189994" sldId="2147483836"/>
              <ac:picMk id="6" creationId="{B61E2667-7640-A0BF-6A3E-B81B4949DC95}"/>
            </ac:picMkLst>
          </pc:picChg>
          <pc:picChg chg="del mod">
            <ac:chgData name="Ashley Campbell" userId="3fe65e87-98d8-40d8-a5ef-373a21fa1a80" providerId="ADAL" clId="{BFFAB985-E101-5448-85DC-3D6DE5138BC2}" dt="2026-01-28T21:44:34.930" v="196" actId="478"/>
            <ac:picMkLst>
              <pc:docMk/>
              <pc:sldMasterMk cId="519966091" sldId="2147483816"/>
              <pc:sldLayoutMk cId="3284189994" sldId="2147483836"/>
              <ac:picMk id="7" creationId="{EC35ABBF-17A3-48A5-0E74-4629BE9E2AED}"/>
            </ac:picMkLst>
          </pc:picChg>
          <pc:picChg chg="add del mod">
            <ac:chgData name="Ashley Campbell" userId="3fe65e87-98d8-40d8-a5ef-373a21fa1a80" providerId="ADAL" clId="{BFFAB985-E101-5448-85DC-3D6DE5138BC2}" dt="2026-01-28T21:24:36.410" v="10" actId="478"/>
            <ac:picMkLst>
              <pc:docMk/>
              <pc:sldMasterMk cId="519966091" sldId="2147483816"/>
              <pc:sldLayoutMk cId="3284189994" sldId="2147483836"/>
              <ac:picMk id="9" creationId="{1CB2D822-B7AB-21F6-0CD5-CD73926FA129}"/>
            </ac:picMkLst>
          </pc:picChg>
          <pc:picChg chg="add mod">
            <ac:chgData name="Ashley Campbell" userId="3fe65e87-98d8-40d8-a5ef-373a21fa1a80" providerId="ADAL" clId="{BFFAB985-E101-5448-85DC-3D6DE5138BC2}" dt="2026-01-28T21:39:29.359" v="143" actId="1076"/>
            <ac:picMkLst>
              <pc:docMk/>
              <pc:sldMasterMk cId="519966091" sldId="2147483816"/>
              <pc:sldLayoutMk cId="3284189994" sldId="2147483836"/>
              <ac:picMk id="11" creationId="{8DDFA741-F0CA-4775-FBFA-BEFDD2C93367}"/>
            </ac:picMkLst>
          </pc:picChg>
          <pc:picChg chg="add del mod">
            <ac:chgData name="Ashley Campbell" userId="3fe65e87-98d8-40d8-a5ef-373a21fa1a80" providerId="ADAL" clId="{BFFAB985-E101-5448-85DC-3D6DE5138BC2}" dt="2026-01-28T21:25:20.124" v="39" actId="478"/>
            <ac:picMkLst>
              <pc:docMk/>
              <pc:sldMasterMk cId="519966091" sldId="2147483816"/>
              <pc:sldLayoutMk cId="3284189994" sldId="2147483836"/>
              <ac:picMk id="13" creationId="{5DF78B19-46AF-60FC-06AF-F4369093F6EF}"/>
            </ac:picMkLst>
          </pc:picChg>
          <pc:picChg chg="add del mod">
            <ac:chgData name="Ashley Campbell" userId="3fe65e87-98d8-40d8-a5ef-373a21fa1a80" providerId="ADAL" clId="{BFFAB985-E101-5448-85DC-3D6DE5138BC2}" dt="2026-01-28T21:44:34.003" v="195" actId="478"/>
            <ac:picMkLst>
              <pc:docMk/>
              <pc:sldMasterMk cId="519966091" sldId="2147483816"/>
              <pc:sldLayoutMk cId="3284189994" sldId="2147483836"/>
              <ac:picMk id="16" creationId="{6A693FE3-30EB-92AB-422F-D2874B73448F}"/>
            </ac:picMkLst>
          </pc:picChg>
          <pc:picChg chg="add mod">
            <ac:chgData name="Ashley Campbell" userId="3fe65e87-98d8-40d8-a5ef-373a21fa1a80" providerId="ADAL" clId="{BFFAB985-E101-5448-85DC-3D6DE5138BC2}" dt="2026-01-29T14:42:58.528" v="340" actId="14100"/>
            <ac:picMkLst>
              <pc:docMk/>
              <pc:sldMasterMk cId="519966091" sldId="2147483816"/>
              <pc:sldLayoutMk cId="3284189994" sldId="2147483836"/>
              <ac:picMk id="18" creationId="{9C8B2F75-745B-352A-7356-EC4DEAD45D87}"/>
            </ac:picMkLst>
          </pc:picChg>
        </pc:sldLayoutChg>
        <pc:sldLayoutChg chg="modSp mod setBg">
          <pc:chgData name="Ashley Campbell" userId="3fe65e87-98d8-40d8-a5ef-373a21fa1a80" providerId="ADAL" clId="{BFFAB985-E101-5448-85DC-3D6DE5138BC2}" dt="2026-01-29T14:17:53.082" v="288"/>
          <pc:sldLayoutMkLst>
            <pc:docMk/>
            <pc:sldMasterMk cId="519966091" sldId="2147483816"/>
            <pc:sldLayoutMk cId="3302681137" sldId="2147483837"/>
          </pc:sldLayoutMkLst>
          <pc:spChg chg="mod">
            <ac:chgData name="Ashley Campbell" userId="3fe65e87-98d8-40d8-a5ef-373a21fa1a80" providerId="ADAL" clId="{BFFAB985-E101-5448-85DC-3D6DE5138BC2}" dt="2026-01-28T21:53:49.787" v="246" actId="1076"/>
            <ac:spMkLst>
              <pc:docMk/>
              <pc:sldMasterMk cId="519966091" sldId="2147483816"/>
              <pc:sldLayoutMk cId="3302681137" sldId="2147483837"/>
              <ac:spMk id="7" creationId="{0B679E91-B2F1-7013-ED34-D7763B653081}"/>
            </ac:spMkLst>
          </pc:spChg>
          <pc:picChg chg="mod">
            <ac:chgData name="Ashley Campbell" userId="3fe65e87-98d8-40d8-a5ef-373a21fa1a80" providerId="ADAL" clId="{BFFAB985-E101-5448-85DC-3D6DE5138BC2}" dt="2026-01-28T21:53:47.820" v="245" actId="1076"/>
            <ac:picMkLst>
              <pc:docMk/>
              <pc:sldMasterMk cId="519966091" sldId="2147483816"/>
              <pc:sldLayoutMk cId="3302681137" sldId="2147483837"/>
              <ac:picMk id="14" creationId="{1C3DFF19-3435-CB45-300A-19D1D3E772F4}"/>
            </ac:picMkLst>
          </pc:picChg>
        </pc:sldLayoutChg>
        <pc:sldLayoutChg chg="addSp delSp modSp mod ord setBg">
          <pc:chgData name="Ashley Campbell" userId="3fe65e87-98d8-40d8-a5ef-373a21fa1a80" providerId="ADAL" clId="{BFFAB985-E101-5448-85DC-3D6DE5138BC2}" dt="2026-01-29T16:36:13.347" v="355"/>
          <pc:sldLayoutMkLst>
            <pc:docMk/>
            <pc:sldMasterMk cId="519966091" sldId="2147483816"/>
            <pc:sldLayoutMk cId="935216216" sldId="2147483838"/>
          </pc:sldLayoutMkLst>
          <pc:spChg chg="mod">
            <ac:chgData name="Ashley Campbell" userId="3fe65e87-98d8-40d8-a5ef-373a21fa1a80" providerId="ADAL" clId="{BFFAB985-E101-5448-85DC-3D6DE5138BC2}" dt="2026-01-28T21:43:32.712" v="184" actId="1076"/>
            <ac:spMkLst>
              <pc:docMk/>
              <pc:sldMasterMk cId="519966091" sldId="2147483816"/>
              <pc:sldLayoutMk cId="935216216" sldId="2147483838"/>
              <ac:spMk id="2" creationId="{BBE5A171-53B6-5D64-1680-262B90DACFE5}"/>
            </ac:spMkLst>
          </pc:spChg>
          <pc:picChg chg="del">
            <ac:chgData name="Ashley Campbell" userId="3fe65e87-98d8-40d8-a5ef-373a21fa1a80" providerId="ADAL" clId="{BFFAB985-E101-5448-85DC-3D6DE5138BC2}" dt="2026-01-28T21:42:47.757" v="165" actId="478"/>
            <ac:picMkLst>
              <pc:docMk/>
              <pc:sldMasterMk cId="519966091" sldId="2147483816"/>
              <pc:sldLayoutMk cId="935216216" sldId="2147483838"/>
              <ac:picMk id="3" creationId="{E025F29B-3ABF-0624-C9B0-1F9B74CDC693}"/>
            </ac:picMkLst>
          </pc:picChg>
          <pc:picChg chg="add del mod">
            <ac:chgData name="Ashley Campbell" userId="3fe65e87-98d8-40d8-a5ef-373a21fa1a80" providerId="ADAL" clId="{BFFAB985-E101-5448-85DC-3D6DE5138BC2}" dt="2026-01-28T21:43:49.913" v="185" actId="478"/>
            <ac:picMkLst>
              <pc:docMk/>
              <pc:sldMasterMk cId="519966091" sldId="2147483816"/>
              <pc:sldLayoutMk cId="935216216" sldId="2147483838"/>
              <ac:picMk id="4" creationId="{83D4B477-8E39-E0FA-9E6C-0BBC03C2EE0A}"/>
            </ac:picMkLst>
          </pc:picChg>
          <pc:picChg chg="del">
            <ac:chgData name="Ashley Campbell" userId="3fe65e87-98d8-40d8-a5ef-373a21fa1a80" providerId="ADAL" clId="{BFFAB985-E101-5448-85DC-3D6DE5138BC2}" dt="2026-01-28T21:38:09.301" v="136" actId="478"/>
            <ac:picMkLst>
              <pc:docMk/>
              <pc:sldMasterMk cId="519966091" sldId="2147483816"/>
              <pc:sldLayoutMk cId="935216216" sldId="2147483838"/>
              <ac:picMk id="5" creationId="{0B68B656-CFE1-826E-72D4-CD3AEFDDCCD5}"/>
            </ac:picMkLst>
          </pc:picChg>
        </pc:sldLayoutChg>
        <pc:sldLayoutChg chg="addSp delSp modSp mod setBg">
          <pc:chgData name="Ashley Campbell" userId="3fe65e87-98d8-40d8-a5ef-373a21fa1a80" providerId="ADAL" clId="{BFFAB985-E101-5448-85DC-3D6DE5138BC2}" dt="2026-01-29T14:17:55.920" v="290"/>
          <pc:sldLayoutMkLst>
            <pc:docMk/>
            <pc:sldMasterMk cId="519966091" sldId="2147483816"/>
            <pc:sldLayoutMk cId="1184439110" sldId="2147483851"/>
          </pc:sldLayoutMkLst>
          <pc:spChg chg="del mod">
            <ac:chgData name="Ashley Campbell" userId="3fe65e87-98d8-40d8-a5ef-373a21fa1a80" providerId="ADAL" clId="{BFFAB985-E101-5448-85DC-3D6DE5138BC2}" dt="2026-01-28T21:59:33.785" v="254" actId="478"/>
            <ac:spMkLst>
              <pc:docMk/>
              <pc:sldMasterMk cId="519966091" sldId="2147483816"/>
              <pc:sldLayoutMk cId="1184439110" sldId="2147483851"/>
              <ac:spMk id="2" creationId="{1ABF9390-48B7-7910-4029-E308BB24748C}"/>
            </ac:spMkLst>
          </pc:spChg>
          <pc:picChg chg="add mod modCrop">
            <ac:chgData name="Ashley Campbell" userId="3fe65e87-98d8-40d8-a5ef-373a21fa1a80" providerId="ADAL" clId="{BFFAB985-E101-5448-85DC-3D6DE5138BC2}" dt="2026-01-29T14:15:56.652" v="280" actId="1076"/>
            <ac:picMkLst>
              <pc:docMk/>
              <pc:sldMasterMk cId="519966091" sldId="2147483816"/>
              <pc:sldLayoutMk cId="1184439110" sldId="2147483851"/>
              <ac:picMk id="4" creationId="{38137D6E-1CF0-1E37-C41F-085150D8557E}"/>
            </ac:picMkLst>
          </pc:picChg>
          <pc:picChg chg="del">
            <ac:chgData name="Ashley Campbell" userId="3fe65e87-98d8-40d8-a5ef-373a21fa1a80" providerId="ADAL" clId="{BFFAB985-E101-5448-85DC-3D6DE5138BC2}" dt="2026-01-28T21:59:32.045" v="252" actId="478"/>
            <ac:picMkLst>
              <pc:docMk/>
              <pc:sldMasterMk cId="519966091" sldId="2147483816"/>
              <pc:sldLayoutMk cId="1184439110" sldId="2147483851"/>
              <ac:picMk id="6" creationId="{20224081-0687-573F-7062-5799056EEB58}"/>
            </ac:picMkLst>
          </pc:picChg>
          <pc:picChg chg="del">
            <ac:chgData name="Ashley Campbell" userId="3fe65e87-98d8-40d8-a5ef-373a21fa1a80" providerId="ADAL" clId="{BFFAB985-E101-5448-85DC-3D6DE5138BC2}" dt="2026-01-28T21:59:26.784" v="249" actId="478"/>
            <ac:picMkLst>
              <pc:docMk/>
              <pc:sldMasterMk cId="519966091" sldId="2147483816"/>
              <pc:sldLayoutMk cId="1184439110" sldId="2147483851"/>
              <ac:picMk id="7" creationId="{2AB0A7CD-6BA0-F408-4406-EEF19E130816}"/>
            </ac:picMkLst>
          </pc:picChg>
        </pc:sldLayoutChg>
        <pc:sldLayoutChg chg="addSp delSp modSp mod ord setBg">
          <pc:chgData name="Ashley Campbell" userId="3fe65e87-98d8-40d8-a5ef-373a21fa1a80" providerId="ADAL" clId="{BFFAB985-E101-5448-85DC-3D6DE5138BC2}" dt="2026-01-29T14:43:02.262" v="342"/>
          <pc:sldLayoutMkLst>
            <pc:docMk/>
            <pc:sldMasterMk cId="519966091" sldId="2147483816"/>
            <pc:sldLayoutMk cId="3180952041" sldId="2147483853"/>
          </pc:sldLayoutMkLst>
          <pc:spChg chg="del mod">
            <ac:chgData name="Ashley Campbell" userId="3fe65e87-98d8-40d8-a5ef-373a21fa1a80" providerId="ADAL" clId="{BFFAB985-E101-5448-85DC-3D6DE5138BC2}" dt="2026-01-28T21:33:56.752" v="106" actId="478"/>
            <ac:spMkLst>
              <pc:docMk/>
              <pc:sldMasterMk cId="519966091" sldId="2147483816"/>
              <pc:sldLayoutMk cId="3180952041" sldId="2147483853"/>
              <ac:spMk id="5" creationId="{1ABF9390-48B7-7910-4029-E308BB24748C}"/>
            </ac:spMkLst>
          </pc:spChg>
          <pc:spChg chg="del mod">
            <ac:chgData name="Ashley Campbell" userId="3fe65e87-98d8-40d8-a5ef-373a21fa1a80" providerId="ADAL" clId="{BFFAB985-E101-5448-85DC-3D6DE5138BC2}" dt="2026-01-28T21:34:49.410" v="107" actId="478"/>
            <ac:spMkLst>
              <pc:docMk/>
              <pc:sldMasterMk cId="519966091" sldId="2147483816"/>
              <pc:sldLayoutMk cId="3180952041" sldId="2147483853"/>
              <ac:spMk id="6" creationId="{E04F871D-05E0-E46F-7331-CC25F92C8B5E}"/>
            </ac:spMkLst>
          </pc:spChg>
          <pc:spChg chg="add mod">
            <ac:chgData name="Ashley Campbell" userId="3fe65e87-98d8-40d8-a5ef-373a21fa1a80" providerId="ADAL" clId="{BFFAB985-E101-5448-85DC-3D6DE5138BC2}" dt="2026-01-28T21:46:26.922" v="216" actId="14100"/>
            <ac:spMkLst>
              <pc:docMk/>
              <pc:sldMasterMk cId="519966091" sldId="2147483816"/>
              <pc:sldLayoutMk cId="3180952041" sldId="2147483853"/>
              <ac:spMk id="9" creationId="{26DF6F3E-71CE-BDE2-099B-4E5E8724D6D3}"/>
            </ac:spMkLst>
          </pc:spChg>
          <pc:spChg chg="add mod">
            <ac:chgData name="Ashley Campbell" userId="3fe65e87-98d8-40d8-a5ef-373a21fa1a80" providerId="ADAL" clId="{BFFAB985-E101-5448-85DC-3D6DE5138BC2}" dt="2026-01-28T21:46:26.922" v="216" actId="14100"/>
            <ac:spMkLst>
              <pc:docMk/>
              <pc:sldMasterMk cId="519966091" sldId="2147483816"/>
              <pc:sldLayoutMk cId="3180952041" sldId="2147483853"/>
              <ac:spMk id="10" creationId="{A8444487-11CE-8379-C23C-73CC4EA171BC}"/>
            </ac:spMkLst>
          </pc:spChg>
          <pc:spChg chg="add del mod">
            <ac:chgData name="Ashley Campbell" userId="3fe65e87-98d8-40d8-a5ef-373a21fa1a80" providerId="ADAL" clId="{BFFAB985-E101-5448-85DC-3D6DE5138BC2}" dt="2026-01-28T21:45:52.645" v="212" actId="478"/>
            <ac:spMkLst>
              <pc:docMk/>
              <pc:sldMasterMk cId="519966091" sldId="2147483816"/>
              <pc:sldLayoutMk cId="3180952041" sldId="2147483853"/>
              <ac:spMk id="12" creationId="{C38F05C1-D076-B40B-9A3C-26C64F6A7482}"/>
            </ac:spMkLst>
          </pc:spChg>
          <pc:picChg chg="add mod">
            <ac:chgData name="Ashley Campbell" userId="3fe65e87-98d8-40d8-a5ef-373a21fa1a80" providerId="ADAL" clId="{BFFAB985-E101-5448-85DC-3D6DE5138BC2}" dt="2026-01-29T14:43:02.262" v="342"/>
            <ac:picMkLst>
              <pc:docMk/>
              <pc:sldMasterMk cId="519966091" sldId="2147483816"/>
              <pc:sldLayoutMk cId="3180952041" sldId="2147483853"/>
              <ac:picMk id="3" creationId="{86C3EA0B-BAE2-E2F2-136A-721C06CC840A}"/>
            </ac:picMkLst>
          </pc:picChg>
          <pc:picChg chg="del">
            <ac:chgData name="Ashley Campbell" userId="3fe65e87-98d8-40d8-a5ef-373a21fa1a80" providerId="ADAL" clId="{BFFAB985-E101-5448-85DC-3D6DE5138BC2}" dt="2026-01-28T21:32:01.565" v="88" actId="478"/>
            <ac:picMkLst>
              <pc:docMk/>
              <pc:sldMasterMk cId="519966091" sldId="2147483816"/>
              <pc:sldLayoutMk cId="3180952041" sldId="2147483853"/>
              <ac:picMk id="4" creationId="{AD8F2A52-DEAB-20E3-985B-70724011836F}"/>
            </ac:picMkLst>
          </pc:picChg>
          <pc:picChg chg="add mod">
            <ac:chgData name="Ashley Campbell" userId="3fe65e87-98d8-40d8-a5ef-373a21fa1a80" providerId="ADAL" clId="{BFFAB985-E101-5448-85DC-3D6DE5138BC2}" dt="2026-01-29T14:31:19.725" v="339" actId="1076"/>
            <ac:picMkLst>
              <pc:docMk/>
              <pc:sldMasterMk cId="519966091" sldId="2147483816"/>
              <pc:sldLayoutMk cId="3180952041" sldId="2147483853"/>
              <ac:picMk id="7" creationId="{AE71D35E-1F8A-9CB5-97FC-34CD9EBB35D7}"/>
            </ac:picMkLst>
          </pc:picChg>
          <pc:picChg chg="del mod">
            <ac:chgData name="Ashley Campbell" userId="3fe65e87-98d8-40d8-a5ef-373a21fa1a80" providerId="ADAL" clId="{BFFAB985-E101-5448-85DC-3D6DE5138BC2}" dt="2026-01-28T21:44:53.366" v="204" actId="478"/>
            <ac:picMkLst>
              <pc:docMk/>
              <pc:sldMasterMk cId="519966091" sldId="2147483816"/>
              <pc:sldLayoutMk cId="3180952041" sldId="2147483853"/>
              <ac:picMk id="8" creationId="{89B27E74-0B8A-9103-91CE-AA733D57CF5F}"/>
            </ac:picMkLst>
          </pc:picChg>
          <pc:picChg chg="add del mod">
            <ac:chgData name="Ashley Campbell" userId="3fe65e87-98d8-40d8-a5ef-373a21fa1a80" providerId="ADAL" clId="{BFFAB985-E101-5448-85DC-3D6DE5138BC2}" dt="2026-01-28T21:45:50.154" v="210" actId="478"/>
            <ac:picMkLst>
              <pc:docMk/>
              <pc:sldMasterMk cId="519966091" sldId="2147483816"/>
              <pc:sldLayoutMk cId="3180952041" sldId="2147483853"/>
              <ac:picMk id="11" creationId="{A8AA51B5-0925-D76A-F8F4-26AE3FE98C56}"/>
            </ac:picMkLst>
          </pc:picChg>
          <pc:picChg chg="add del mod">
            <ac:chgData name="Ashley Campbell" userId="3fe65e87-98d8-40d8-a5ef-373a21fa1a80" providerId="ADAL" clId="{BFFAB985-E101-5448-85DC-3D6DE5138BC2}" dt="2026-01-29T14:43:01.367" v="341" actId="478"/>
            <ac:picMkLst>
              <pc:docMk/>
              <pc:sldMasterMk cId="519966091" sldId="2147483816"/>
              <pc:sldLayoutMk cId="3180952041" sldId="2147483853"/>
              <ac:picMk id="13" creationId="{A1E76CD9-27F2-3766-DC25-9AF91D45EB37}"/>
            </ac:picMkLst>
          </pc:picChg>
        </pc:sldLayoutChg>
        <pc:sldLayoutChg chg="setBg">
          <pc:chgData name="Ashley Campbell" userId="3fe65e87-98d8-40d8-a5ef-373a21fa1a80" providerId="ADAL" clId="{BFFAB985-E101-5448-85DC-3D6DE5138BC2}" dt="2026-01-28T21:37:52.853" v="132"/>
          <pc:sldLayoutMkLst>
            <pc:docMk/>
            <pc:sldMasterMk cId="519966091" sldId="2147483816"/>
            <pc:sldLayoutMk cId="2848965156" sldId="2147483854"/>
          </pc:sldLayoutMkLst>
        </pc:sldLayoutChg>
        <pc:sldLayoutChg chg="addSp delSp modSp mod setBg">
          <pc:chgData name="Ashley Campbell" userId="3fe65e87-98d8-40d8-a5ef-373a21fa1a80" providerId="ADAL" clId="{BFFAB985-E101-5448-85DC-3D6DE5138BC2}" dt="2026-01-29T14:43:04.950" v="344"/>
          <pc:sldLayoutMkLst>
            <pc:docMk/>
            <pc:sldMasterMk cId="519966091" sldId="2147483816"/>
            <pc:sldLayoutMk cId="2543022875" sldId="2147483855"/>
          </pc:sldLayoutMkLst>
          <pc:spChg chg="del mod">
            <ac:chgData name="Ashley Campbell" userId="3fe65e87-98d8-40d8-a5ef-373a21fa1a80" providerId="ADAL" clId="{BFFAB985-E101-5448-85DC-3D6DE5138BC2}" dt="2026-01-28T21:45:35.932" v="208" actId="478"/>
            <ac:spMkLst>
              <pc:docMk/>
              <pc:sldMasterMk cId="519966091" sldId="2147483816"/>
              <pc:sldLayoutMk cId="2543022875" sldId="2147483855"/>
              <ac:spMk id="5" creationId="{1ABF9390-48B7-7910-4029-E308BB24748C}"/>
            </ac:spMkLst>
          </pc:spChg>
          <pc:spChg chg="add mod">
            <ac:chgData name="Ashley Campbell" userId="3fe65e87-98d8-40d8-a5ef-373a21fa1a80" providerId="ADAL" clId="{BFFAB985-E101-5448-85DC-3D6DE5138BC2}" dt="2026-01-28T21:46:18.580" v="215" actId="404"/>
            <ac:spMkLst>
              <pc:docMk/>
              <pc:sldMasterMk cId="519966091" sldId="2147483816"/>
              <pc:sldLayoutMk cId="2543022875" sldId="2147483855"/>
              <ac:spMk id="6" creationId="{C691FE16-C7B3-35B6-F6CF-4CA9CAE50D03}"/>
            </ac:spMkLst>
          </pc:spChg>
          <pc:picChg chg="mod">
            <ac:chgData name="Ashley Campbell" userId="3fe65e87-98d8-40d8-a5ef-373a21fa1a80" providerId="ADAL" clId="{BFFAB985-E101-5448-85DC-3D6DE5138BC2}" dt="2026-01-28T21:40:44.803" v="150" actId="1076"/>
            <ac:picMkLst>
              <pc:docMk/>
              <pc:sldMasterMk cId="519966091" sldId="2147483816"/>
              <pc:sldLayoutMk cId="2543022875" sldId="2147483855"/>
              <ac:picMk id="3" creationId="{67BF8AD4-2D13-0ED8-4112-53EB8F1A4D93}"/>
            </ac:picMkLst>
          </pc:picChg>
          <pc:picChg chg="add del mod">
            <ac:chgData name="Ashley Campbell" userId="3fe65e87-98d8-40d8-a5ef-373a21fa1a80" providerId="ADAL" clId="{BFFAB985-E101-5448-85DC-3D6DE5138BC2}" dt="2026-01-28T21:45:35.932" v="208" actId="478"/>
            <ac:picMkLst>
              <pc:docMk/>
              <pc:sldMasterMk cId="519966091" sldId="2147483816"/>
              <pc:sldLayoutMk cId="2543022875" sldId="2147483855"/>
              <ac:picMk id="4" creationId="{96066365-A098-FE3E-C3A4-232A7C218EFC}"/>
            </ac:picMkLst>
          </pc:picChg>
          <pc:picChg chg="add mod">
            <ac:chgData name="Ashley Campbell" userId="3fe65e87-98d8-40d8-a5ef-373a21fa1a80" providerId="ADAL" clId="{BFFAB985-E101-5448-85DC-3D6DE5138BC2}" dt="2026-01-29T14:43:04.950" v="344"/>
            <ac:picMkLst>
              <pc:docMk/>
              <pc:sldMasterMk cId="519966091" sldId="2147483816"/>
              <pc:sldLayoutMk cId="2543022875" sldId="2147483855"/>
              <ac:picMk id="4" creationId="{CC2E2162-2702-FE66-25E3-563255F0D1D9}"/>
            </ac:picMkLst>
          </pc:picChg>
          <pc:picChg chg="del mod">
            <ac:chgData name="Ashley Campbell" userId="3fe65e87-98d8-40d8-a5ef-373a21fa1a80" providerId="ADAL" clId="{BFFAB985-E101-5448-85DC-3D6DE5138BC2}" dt="2026-01-28T21:42:38.790" v="163" actId="478"/>
            <ac:picMkLst>
              <pc:docMk/>
              <pc:sldMasterMk cId="519966091" sldId="2147483816"/>
              <pc:sldLayoutMk cId="2543022875" sldId="2147483855"/>
              <ac:picMk id="7" creationId="{EC35ABBF-17A3-48A5-0E74-4629BE9E2AED}"/>
            </ac:picMkLst>
          </pc:picChg>
          <pc:picChg chg="add del mod">
            <ac:chgData name="Ashley Campbell" userId="3fe65e87-98d8-40d8-a5ef-373a21fa1a80" providerId="ADAL" clId="{BFFAB985-E101-5448-85DC-3D6DE5138BC2}" dt="2026-01-29T14:43:04.202" v="343" actId="478"/>
            <ac:picMkLst>
              <pc:docMk/>
              <pc:sldMasterMk cId="519966091" sldId="2147483816"/>
              <pc:sldLayoutMk cId="2543022875" sldId="2147483855"/>
              <ac:picMk id="8" creationId="{01230970-F6C0-FC2C-8463-4FDE5EBDC217}"/>
            </ac:picMkLst>
          </pc:picChg>
        </pc:sldLayoutChg>
        <pc:sldLayoutChg chg="addSp delSp modSp mod ord setBg">
          <pc:chgData name="Ashley Campbell" userId="3fe65e87-98d8-40d8-a5ef-373a21fa1a80" providerId="ADAL" clId="{BFFAB985-E101-5448-85DC-3D6DE5138BC2}" dt="2026-01-29T14:43:40.411" v="348"/>
          <pc:sldLayoutMkLst>
            <pc:docMk/>
            <pc:sldMasterMk cId="519966091" sldId="2147483816"/>
            <pc:sldLayoutMk cId="2088189422" sldId="2147483856"/>
          </pc:sldLayoutMkLst>
          <pc:spChg chg="del">
            <ac:chgData name="Ashley Campbell" userId="3fe65e87-98d8-40d8-a5ef-373a21fa1a80" providerId="ADAL" clId="{BFFAB985-E101-5448-85DC-3D6DE5138BC2}" dt="2026-01-28T21:51:45.504" v="231" actId="478"/>
            <ac:spMkLst>
              <pc:docMk/>
              <pc:sldMasterMk cId="519966091" sldId="2147483816"/>
              <pc:sldLayoutMk cId="2088189422" sldId="2147483856"/>
              <ac:spMk id="5" creationId="{1ABF9390-48B7-7910-4029-E308BB24748C}"/>
            </ac:spMkLst>
          </pc:spChg>
          <pc:spChg chg="add mod">
            <ac:chgData name="Ashley Campbell" userId="3fe65e87-98d8-40d8-a5ef-373a21fa1a80" providerId="ADAL" clId="{BFFAB985-E101-5448-85DC-3D6DE5138BC2}" dt="2026-01-29T14:43:40.411" v="348"/>
            <ac:spMkLst>
              <pc:docMk/>
              <pc:sldMasterMk cId="519966091" sldId="2147483816"/>
              <pc:sldLayoutMk cId="2088189422" sldId="2147483856"/>
              <ac:spMk id="5" creationId="{4D8B4A90-C2C7-B117-DCD2-CFB742C9C7CA}"/>
            </ac:spMkLst>
          </pc:spChg>
          <pc:spChg chg="mod">
            <ac:chgData name="Ashley Campbell" userId="3fe65e87-98d8-40d8-a5ef-373a21fa1a80" providerId="ADAL" clId="{BFFAB985-E101-5448-85DC-3D6DE5138BC2}" dt="2026-01-28T21:51:16.289" v="229" actId="2711"/>
            <ac:spMkLst>
              <pc:docMk/>
              <pc:sldMasterMk cId="519966091" sldId="2147483816"/>
              <pc:sldLayoutMk cId="2088189422" sldId="2147483856"/>
              <ac:spMk id="6" creationId="{E04F871D-05E0-E46F-7331-CC25F92C8B5E}"/>
            </ac:spMkLst>
          </pc:spChg>
          <pc:picChg chg="add mod">
            <ac:chgData name="Ashley Campbell" userId="3fe65e87-98d8-40d8-a5ef-373a21fa1a80" providerId="ADAL" clId="{BFFAB985-E101-5448-85DC-3D6DE5138BC2}" dt="2026-01-28T21:51:20.250" v="230" actId="1076"/>
            <ac:picMkLst>
              <pc:docMk/>
              <pc:sldMasterMk cId="519966091" sldId="2147483816"/>
              <pc:sldLayoutMk cId="2088189422" sldId="2147483856"/>
              <ac:picMk id="3" creationId="{E85808C3-E01F-7C87-1BF0-6827B8A7CA0B}"/>
            </ac:picMkLst>
          </pc:picChg>
          <pc:picChg chg="add mod">
            <ac:chgData name="Ashley Campbell" userId="3fe65e87-98d8-40d8-a5ef-373a21fa1a80" providerId="ADAL" clId="{BFFAB985-E101-5448-85DC-3D6DE5138BC2}" dt="2026-01-29T14:43:09.104" v="346"/>
            <ac:picMkLst>
              <pc:docMk/>
              <pc:sldMasterMk cId="519966091" sldId="2147483816"/>
              <pc:sldLayoutMk cId="2088189422" sldId="2147483856"/>
              <ac:picMk id="4" creationId="{71C94C79-B737-A3A6-5FA3-921544C5231E}"/>
            </ac:picMkLst>
          </pc:picChg>
          <pc:picChg chg="del">
            <ac:chgData name="Ashley Campbell" userId="3fe65e87-98d8-40d8-a5ef-373a21fa1a80" providerId="ADAL" clId="{BFFAB985-E101-5448-85DC-3D6DE5138BC2}" dt="2026-01-28T21:51:00.018" v="223" actId="478"/>
            <ac:picMkLst>
              <pc:docMk/>
              <pc:sldMasterMk cId="519966091" sldId="2147483816"/>
              <pc:sldLayoutMk cId="2088189422" sldId="2147483856"/>
              <ac:picMk id="4" creationId="{AD8F2A52-DEAB-20E3-985B-70724011836F}"/>
            </ac:picMkLst>
          </pc:picChg>
          <pc:picChg chg="add del mod">
            <ac:chgData name="Ashley Campbell" userId="3fe65e87-98d8-40d8-a5ef-373a21fa1a80" providerId="ADAL" clId="{BFFAB985-E101-5448-85DC-3D6DE5138BC2}" dt="2026-01-29T14:43:07.937" v="345" actId="478"/>
            <ac:picMkLst>
              <pc:docMk/>
              <pc:sldMasterMk cId="519966091" sldId="2147483816"/>
              <pc:sldLayoutMk cId="2088189422" sldId="2147483856"/>
              <ac:picMk id="7" creationId="{D3534E76-F3AD-90A5-8CAE-C46E76492FA0}"/>
            </ac:picMkLst>
          </pc:picChg>
          <pc:picChg chg="del">
            <ac:chgData name="Ashley Campbell" userId="3fe65e87-98d8-40d8-a5ef-373a21fa1a80" providerId="ADAL" clId="{BFFAB985-E101-5448-85DC-3D6DE5138BC2}" dt="2026-01-28T21:51:45.504" v="231" actId="478"/>
            <ac:picMkLst>
              <pc:docMk/>
              <pc:sldMasterMk cId="519966091" sldId="2147483816"/>
              <pc:sldLayoutMk cId="2088189422" sldId="2147483856"/>
              <ac:picMk id="8" creationId="{89B27E74-0B8A-9103-91CE-AA733D57CF5F}"/>
            </ac:picMkLst>
          </pc:picChg>
        </pc:sldLayoutChg>
        <pc:sldLayoutChg chg="setBg">
          <pc:chgData name="Ashley Campbell" userId="3fe65e87-98d8-40d8-a5ef-373a21fa1a80" providerId="ADAL" clId="{BFFAB985-E101-5448-85DC-3D6DE5138BC2}" dt="2026-01-28T21:38:23.666" v="138"/>
          <pc:sldLayoutMkLst>
            <pc:docMk/>
            <pc:sldMasterMk cId="519966091" sldId="2147483816"/>
            <pc:sldLayoutMk cId="678921741" sldId="2147483857"/>
          </pc:sldLayoutMkLst>
        </pc:sldLayoutChg>
        <pc:sldLayoutChg chg="delSp mod setBg">
          <pc:chgData name="Ashley Campbell" userId="3fe65e87-98d8-40d8-a5ef-373a21fa1a80" providerId="ADAL" clId="{BFFAB985-E101-5448-85DC-3D6DE5138BC2}" dt="2026-01-29T16:08:28.680" v="351"/>
          <pc:sldLayoutMkLst>
            <pc:docMk/>
            <pc:sldMasterMk cId="519966091" sldId="2147483816"/>
            <pc:sldLayoutMk cId="1270448275" sldId="2147483860"/>
          </pc:sldLayoutMkLst>
          <pc:picChg chg="del">
            <ac:chgData name="Ashley Campbell" userId="3fe65e87-98d8-40d8-a5ef-373a21fa1a80" providerId="ADAL" clId="{BFFAB985-E101-5448-85DC-3D6DE5138BC2}" dt="2026-01-28T21:43:58.687" v="186" actId="478"/>
            <ac:picMkLst>
              <pc:docMk/>
              <pc:sldMasterMk cId="519966091" sldId="2147483816"/>
              <pc:sldLayoutMk cId="1270448275" sldId="2147483860"/>
              <ac:picMk id="3" creationId="{E025F29B-3ABF-0624-C9B0-1F9B74CDC693}"/>
            </ac:picMkLst>
          </pc:picChg>
        </pc:sldLayoutChg>
      </pc:sldMasterChg>
      <pc:sldMasterChg chg="modSp">
        <pc:chgData name="Ashley Campbell" userId="3fe65e87-98d8-40d8-a5ef-373a21fa1a80" providerId="ADAL" clId="{BFFAB985-E101-5448-85DC-3D6DE5138BC2}" dt="2026-01-28T21:59:52.100" v="256" actId="2711"/>
        <pc:sldMasterMkLst>
          <pc:docMk/>
          <pc:sldMasterMk cId="2337631942" sldId="2147483839"/>
        </pc:sldMasterMkLst>
        <pc:spChg chg="mod">
          <ac:chgData name="Ashley Campbell" userId="3fe65e87-98d8-40d8-a5ef-373a21fa1a80" providerId="ADAL" clId="{BFFAB985-E101-5448-85DC-3D6DE5138BC2}" dt="2026-01-28T21:59:52.100" v="256" actId="2711"/>
          <ac:spMkLst>
            <pc:docMk/>
            <pc:sldMasterMk cId="2337631942" sldId="2147483839"/>
            <ac:spMk id="2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1/29/26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2171700" y="8916753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370675" y="8693600"/>
            <a:ext cx="17456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80"/>
            <a:r>
              <a:rPr lang="en-US" sz="1000" b="1" dirty="0" err="1">
                <a:solidFill>
                  <a:schemeClr val="tx2"/>
                </a:solidFill>
                <a:latin typeface="Anova Light" panose="020B0403020203020204" pitchFamily="34" charset="0"/>
              </a:rPr>
              <a:t>sas.com</a:t>
            </a:r>
            <a:r>
              <a:rPr lang="en-US" sz="1000" b="1" dirty="0">
                <a:solidFill>
                  <a:schemeClr val="tx2"/>
                </a:solidFill>
                <a:latin typeface="Anova Light" panose="020B0403020203020204" pitchFamily="34" charset="0"/>
              </a:rPr>
              <a:t>/hackathon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6DA0DE-3F71-A131-8D8A-97E30246A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0" y="8601481"/>
            <a:ext cx="1982235" cy="32667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1/29/26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F863FA-0428-8A13-E7D8-4111B1476831}"/>
              </a:ext>
            </a:extLst>
          </p:cNvPr>
          <p:cNvSpPr txBox="1"/>
          <p:nvPr/>
        </p:nvSpPr>
        <p:spPr>
          <a:xfrm>
            <a:off x="370675" y="8693600"/>
            <a:ext cx="17456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80"/>
            <a:r>
              <a:rPr lang="en-US" sz="1000" b="1" dirty="0" err="1">
                <a:solidFill>
                  <a:schemeClr val="tx2"/>
                </a:solidFill>
                <a:latin typeface="Anova Light" panose="020B0403020203020204" pitchFamily="34" charset="0"/>
              </a:rPr>
              <a:t>sas.com</a:t>
            </a:r>
            <a:r>
              <a:rPr lang="en-US" sz="1000" b="1" dirty="0">
                <a:solidFill>
                  <a:schemeClr val="tx2"/>
                </a:solidFill>
                <a:latin typeface="Anova Light" panose="020B0403020203020204" pitchFamily="34" charset="0"/>
              </a:rPr>
              <a:t>/hackathon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15FF9-80E8-0FE6-016A-3105B2945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0" y="8601481"/>
            <a:ext cx="1982235" cy="32667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C030C756-9EF0-BCD2-957D-889DB05E0EFE}"/>
              </a:ext>
            </a:extLst>
          </p:cNvPr>
          <p:cNvSpPr txBox="1"/>
          <p:nvPr/>
        </p:nvSpPr>
        <p:spPr>
          <a:xfrm>
            <a:off x="2171700" y="8916753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and orange logo&#10;&#10;AI-generated content may be incorrect.">
            <a:extLst>
              <a:ext uri="{FF2B5EF4-FFF2-40B4-BE49-F238E27FC236}">
                <a16:creationId xmlns:a16="http://schemas.microsoft.com/office/drawing/2014/main" id="{8DDFA741-F0CA-4775-FBFA-BEFDD2C933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31" y="3448050"/>
            <a:ext cx="11034647" cy="2833089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F5989A8C-654A-00BF-3DE2-97C199778BF0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8690A56C-04B9-1711-949D-4972F25590DF}"/>
              </a:ext>
            </a:extLst>
          </p:cNvPr>
          <p:cNvSpPr txBox="1"/>
          <p:nvPr userDrawn="1"/>
        </p:nvSpPr>
        <p:spPr>
          <a:xfrm>
            <a:off x="7608917" y="5819474"/>
            <a:ext cx="4740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2400" dirty="0">
                <a:solidFill>
                  <a:schemeClr val="bg1"/>
                </a:solidFill>
              </a:rPr>
              <a:t>#</a:t>
            </a:r>
            <a:r>
              <a:rPr lang="en-US" sz="2400" dirty="0" err="1">
                <a:solidFill>
                  <a:schemeClr val="bg1"/>
                </a:solidFill>
              </a:rPr>
              <a:t>SASHackathon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8B2F75-745B-352A-7356-EC4DEAD45D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432" y="8899355"/>
            <a:ext cx="5029200" cy="800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755703"/>
            <a:ext cx="9235053" cy="7755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5400">
                <a:latin typeface="+mj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8" y="5471544"/>
            <a:ext cx="9235053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590562"/>
            <a:ext cx="9239921" cy="664797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lang="en-US">
                <a:latin typeface="+mj-lt"/>
              </a:defRPr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tex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433" y="4214353"/>
            <a:ext cx="13063133" cy="1200329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3DFF19-3435-CB45-300A-19D1D3E772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4249" y="2068808"/>
            <a:ext cx="6599499" cy="108761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63536" y="8873272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EB026-0EAE-01E0-CB37-C3853936B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37D6E-1CF0-1E37-C41F-085150D85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17480" r="15967" b="19728"/>
          <a:stretch>
            <a:fillRect/>
          </a:stretch>
        </p:blipFill>
        <p:spPr>
          <a:xfrm>
            <a:off x="2510041" y="1873358"/>
            <a:ext cx="13267918" cy="65402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4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842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9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FB6FA35-76A7-9B84-1FD0-86061692A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674" y="9352571"/>
            <a:ext cx="4406870" cy="701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6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7" name="Picture 6" descr="A white text with orange x on black background&#10;&#10;AI-generated content may be incorrect.">
            <a:extLst>
              <a:ext uri="{FF2B5EF4-FFF2-40B4-BE49-F238E27FC236}">
                <a16:creationId xmlns:a16="http://schemas.microsoft.com/office/drawing/2014/main" id="{AE71D35E-1F8A-9CB5-97FC-34CD9EBB35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32" y="1039911"/>
            <a:ext cx="6805718" cy="11434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DF6F3E-71CE-BDE2-099B-4E5E8724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4159303"/>
            <a:ext cx="13130318" cy="1471027"/>
          </a:xfrm>
        </p:spPr>
        <p:txBody>
          <a:bodyPr/>
          <a:lstStyle>
            <a:lvl1pPr algn="l">
              <a:defRPr sz="6600" b="1" i="0">
                <a:solidFill>
                  <a:schemeClr val="bg1"/>
                </a:solidFill>
                <a:latin typeface="Anova Bold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8444487-11CE-8379-C23C-73CC4EA171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2432" y="5698177"/>
            <a:ext cx="13130318" cy="923330"/>
          </a:xfrm>
        </p:spPr>
        <p:txBody>
          <a:bodyPr/>
          <a:lstStyle>
            <a:lvl1pPr>
              <a:buNone/>
              <a:defRPr sz="4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3EA0B-BAE2-E2F2-136A-721C06CC84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432" y="8899355"/>
            <a:ext cx="5029200" cy="800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9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9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811103"/>
            <a:ext cx="9235053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5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8" y="5471544"/>
            <a:ext cx="9235053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590562"/>
            <a:ext cx="9239921" cy="664797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9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79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9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Plain/No Ye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F8AD4-2D13-0ED8-4112-53EB8F1A4D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7958" y="3482190"/>
            <a:ext cx="14032084" cy="2718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1FE16-C7B3-35B6-F6CF-4CA9CAE50D03}"/>
              </a:ext>
            </a:extLst>
          </p:cNvPr>
          <p:cNvSpPr txBox="1"/>
          <p:nvPr userDrawn="1"/>
        </p:nvSpPr>
        <p:spPr>
          <a:xfrm>
            <a:off x="12649291" y="77642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E2162-2702-FE66-25E3-563255F0D1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432" y="8899355"/>
            <a:ext cx="5029200" cy="800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0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Plain with 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4F871D-05E0-E46F-7331-CC25F92C8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5046551"/>
            <a:ext cx="15773400" cy="7478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5400">
                <a:solidFill>
                  <a:srgbClr val="FF8224"/>
                </a:solidFill>
                <a:latin typeface="+mj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808C3-E01F-7C87-1BF0-6827B8A7CA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4253" y="2606575"/>
            <a:ext cx="11759492" cy="2278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94C79-B737-A3A6-5FA3-921544C523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432" y="8899355"/>
            <a:ext cx="5029200" cy="800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B4A90-C2C7-B117-DCD2-CFB742C9C7CA}"/>
              </a:ext>
            </a:extLst>
          </p:cNvPr>
          <p:cNvSpPr txBox="1"/>
          <p:nvPr userDrawn="1"/>
        </p:nvSpPr>
        <p:spPr>
          <a:xfrm>
            <a:off x="12649291" y="77642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1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lored Ar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035504"/>
            <a:ext cx="12123722" cy="1107996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4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035504"/>
            <a:ext cx="12123722" cy="1107996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65703"/>
            <a:ext cx="15773400" cy="6647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800">
                <a:latin typeface="+mj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rgbClr val="0766D1"/>
                </a:solidFill>
                <a:latin typeface="+mj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1.xml"/><Relationship Id="rId10" Type="http://schemas.openxmlformats.org/officeDocument/2006/relationships/tags" Target="../tags/tag19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66245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ED4DD-48D8-CD77-A5B3-B134356DEFB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40" y="9497174"/>
            <a:ext cx="3386898" cy="558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121E7-A205-ED57-4882-894C16D3F2C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1656" y="9335459"/>
            <a:ext cx="4870730" cy="775593"/>
          </a:xfrm>
          <a:prstGeom prst="rect">
            <a:avLst/>
          </a:prstGeom>
        </p:spPr>
      </p:pic>
    </p:spTree>
    <p:custDataLst>
      <p:tags r:id="rId18"/>
    </p:custDataLst>
    <p:extLst>
      <p:ext uri="{BB962C8B-B14F-4D97-AF65-F5344CB8AC3E}">
        <p14:creationId xmlns:p14="http://schemas.microsoft.com/office/powerpoint/2010/main" val="51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53" r:id="rId2"/>
    <p:sldLayoutId id="2147483855" r:id="rId3"/>
    <p:sldLayoutId id="2147483856" r:id="rId4"/>
    <p:sldLayoutId id="2147483860" r:id="rId5"/>
    <p:sldLayoutId id="2147483838" r:id="rId6"/>
    <p:sldLayoutId id="2147483821" r:id="rId7"/>
    <p:sldLayoutId id="2147483820" r:id="rId8"/>
    <p:sldLayoutId id="2147483819" r:id="rId9"/>
    <p:sldLayoutId id="2147483822" r:id="rId10"/>
    <p:sldLayoutId id="2147483824" r:id="rId11"/>
    <p:sldLayoutId id="2147483832" r:id="rId12"/>
    <p:sldLayoutId id="2147483837" r:id="rId13"/>
    <p:sldLayoutId id="2147483851" r:id="rId14"/>
    <p:sldLayoutId id="2147483828" r:id="rId15"/>
    <p:sldLayoutId id="214748382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88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66245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D8041-9EE5-F3E5-6C95-69E00C42C9A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40" y="9515835"/>
            <a:ext cx="3386898" cy="558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5E0FB-E93F-630B-CBF0-146856B589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1654" y="9335459"/>
            <a:ext cx="4870734" cy="775594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233763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9" r:id="rId7"/>
    <p:sldLayoutId id="214748385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•"/>
        <a:defRPr sz="36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–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88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6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F87B63-768C-B783-249D-9FDDC480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00BEA2-65AD-5834-B111-BA493F9A9E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129BA-7B12-AFF3-2ECC-DC4622F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6A35C0-D74A-A0AF-303F-582470831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FAEF-0C6D-317A-CE5C-AAD119C4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8860-0C6D-928B-BC3F-FB0D2DF2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9AC90-4513-DD90-3D73-DA3AFD83C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9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07A38-8B8C-9068-A1B4-881DF857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E4767-BEDE-2634-6538-C8A17211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4E3BED-30B2-C292-D194-BD4289188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178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DESIGN_ID_CUSTOM DESIGN" val="WASRYxhz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HACKATHON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2EA8CE33-CC8D-491A-8407-3C6ED769A2DD}" vid="{4D26F06B-4A77-4C47-863E-04711AA87A0D}"/>
    </a:ext>
  </a:extLst>
</a:theme>
</file>

<file path=ppt/theme/theme2.xml><?xml version="1.0" encoding="utf-8"?>
<a:theme xmlns:a="http://schemas.openxmlformats.org/drawingml/2006/main" name="SAS HACKATHON midnight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2EA8CE33-CC8D-491A-8407-3C6ED769A2DD}" vid="{4D26F06B-4A77-4C47-863E-04711AA87A0D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2B48C136D414EB12EC6609A2B4A69" ma:contentTypeVersion="5" ma:contentTypeDescription="Create a new document." ma:contentTypeScope="" ma:versionID="c506d0840867f1adddbc926f9a8dfc6f">
  <xsd:schema xmlns:xsd="http://www.w3.org/2001/XMLSchema" xmlns:xs="http://www.w3.org/2001/XMLSchema" xmlns:p="http://schemas.microsoft.com/office/2006/metadata/properties" xmlns:ns2="d21cdafc-5a3a-425e-9674-4fb06b514c0e" xmlns:ns3="6e647c50-2143-4825-9865-d236e7692e65" targetNamespace="http://schemas.microsoft.com/office/2006/metadata/properties" ma:root="true" ma:fieldsID="0df08590ed69fcf4c72a3fc3581b1869" ns2:_="" ns3:_="">
    <xsd:import namespace="d21cdafc-5a3a-425e-9674-4fb06b514c0e"/>
    <xsd:import namespace="6e647c50-2143-4825-9865-d236e7692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cdafc-5a3a-425e-9674-4fb06b514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47c50-2143-4825-9865-d236e7692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63518-7548-4643-8219-608BFF0DFA0C}">
  <ds:schemaRefs>
    <ds:schemaRef ds:uri="6e647c50-2143-4825-9865-d236e7692e65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d21cdafc-5a3a-425e-9674-4fb06b514c0e"/>
  </ds:schemaRefs>
</ds:datastoreItem>
</file>

<file path=customXml/itemProps2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779852-367B-483D-8C46-CF2C7DC5D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cdafc-5a3a-425e-9674-4fb06b514c0e"/>
    <ds:schemaRef ds:uri="6e647c50-2143-4825-9865-d236e7692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 - EXTERNAL</Template>
  <TotalTime>575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Anova Light</vt:lpstr>
      <vt:lpstr>Anova Bold</vt:lpstr>
      <vt:lpstr>SAS HACKATHON</vt:lpstr>
      <vt:lpstr>SAS HACKATHON midnight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External  PowerPoint </dc:title>
  <dc:creator>Ashley Campbell</dc:creator>
  <cp:lastModifiedBy>Ashley Campbell</cp:lastModifiedBy>
  <cp:revision>1</cp:revision>
  <dcterms:created xsi:type="dcterms:W3CDTF">2023-11-08T14:21:01Z</dcterms:created>
  <dcterms:modified xsi:type="dcterms:W3CDTF">2026-01-29T16:36:23Z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0x0101008252B48C136D414EB12EC6609A2B4A69</vt:lpwstr>
  </property>
</Properties>
</file>