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473" r:id="rId5"/>
    <p:sldId id="474" r:id="rId6"/>
    <p:sldId id="475" r:id="rId7"/>
    <p:sldId id="478" r:id="rId8"/>
    <p:sldId id="479" r:id="rId9"/>
    <p:sldId id="481" r:id="rId10"/>
    <p:sldId id="482" r:id="rId11"/>
    <p:sldId id="483" r:id="rId12"/>
    <p:sldId id="484" r:id="rId13"/>
    <p:sldId id="480" r:id="rId14"/>
    <p:sldId id="485" r:id="rId15"/>
    <p:sldId id="476" r:id="rId16"/>
    <p:sldId id="486" r:id="rId17"/>
    <p:sldId id="487" r:id="rId18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tt Gillis" initials="BG" lastIdx="1" clrIdx="0">
    <p:extLst>
      <p:ext uri="{19B8F6BF-5375-455C-9EA6-DF929625EA0E}">
        <p15:presenceInfo xmlns:p15="http://schemas.microsoft.com/office/powerpoint/2012/main" userId="S::britt.gillis@sas.com::3dc60d2b-74e2-4947-9837-cd0ce53c98a8" providerId="AD"/>
      </p:ext>
    </p:extLst>
  </p:cmAuthor>
  <p:cmAuthor id="2" name="Amanda Nguyen" initials="AN" lastIdx="1" clrIdx="1">
    <p:extLst>
      <p:ext uri="{19B8F6BF-5375-455C-9EA6-DF929625EA0E}">
        <p15:presenceInfo xmlns:p15="http://schemas.microsoft.com/office/powerpoint/2012/main" userId="S::amanda.nguyen@sas.com::564526a8-92f9-4b39-9a88-a1f0d5cb52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04B"/>
    <a:srgbClr val="FF6FBD"/>
    <a:srgbClr val="0378CD"/>
    <a:srgbClr val="FF8224"/>
    <a:srgbClr val="DD5757"/>
    <a:srgbClr val="000000"/>
    <a:srgbClr val="051B26"/>
    <a:srgbClr val="282828"/>
    <a:srgbClr val="012036"/>
    <a:srgbClr val="0034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4A5DE4-CD93-744B-8AEE-364CB139BAF3}" v="37" dt="2020-07-23T15:32:52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6327"/>
  </p:normalViewPr>
  <p:slideViewPr>
    <p:cSldViewPr snapToGrid="0">
      <p:cViewPr varScale="1">
        <p:scale>
          <a:sx n="171" d="100"/>
          <a:sy n="171" d="100"/>
        </p:scale>
        <p:origin x="4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Duke" userId="e0d9faea-2ce3-447e-bbad-1cff8343569e" providerId="ADAL" clId="{654A5DE4-CD93-744B-8AEE-364CB139BAF3}"/>
    <pc:docChg chg="undo custSel addSld delSld modSld modMainMaster">
      <pc:chgData name="Karen Duke" userId="e0d9faea-2ce3-447e-bbad-1cff8343569e" providerId="ADAL" clId="{654A5DE4-CD93-744B-8AEE-364CB139BAF3}" dt="2020-07-23T15:33:42.676" v="187" actId="14100"/>
      <pc:docMkLst>
        <pc:docMk/>
      </pc:docMkLst>
      <pc:sldChg chg="addSp modSp">
        <pc:chgData name="Karen Duke" userId="e0d9faea-2ce3-447e-bbad-1cff8343569e" providerId="ADAL" clId="{654A5DE4-CD93-744B-8AEE-364CB139BAF3}" dt="2020-07-23T15:29:47.632" v="102" actId="1076"/>
        <pc:sldMkLst>
          <pc:docMk/>
          <pc:sldMk cId="2925235784" sldId="473"/>
        </pc:sldMkLst>
        <pc:spChg chg="add mod">
          <ac:chgData name="Karen Duke" userId="e0d9faea-2ce3-447e-bbad-1cff8343569e" providerId="ADAL" clId="{654A5DE4-CD93-744B-8AEE-364CB139BAF3}" dt="2020-07-23T15:29:47.632" v="102" actId="1076"/>
          <ac:spMkLst>
            <pc:docMk/>
            <pc:sldMk cId="2925235784" sldId="473"/>
            <ac:spMk id="4" creationId="{8BC27D2A-9714-894B-B54D-E1E4CF6550AD}"/>
          </ac:spMkLst>
        </pc:spChg>
      </pc:sldChg>
      <pc:sldChg chg="addSp">
        <pc:chgData name="Karen Duke" userId="e0d9faea-2ce3-447e-bbad-1cff8343569e" providerId="ADAL" clId="{654A5DE4-CD93-744B-8AEE-364CB139BAF3}" dt="2020-07-23T15:27:00.098" v="83"/>
        <pc:sldMkLst>
          <pc:docMk/>
          <pc:sldMk cId="3587411017" sldId="476"/>
        </pc:sldMkLst>
        <pc:spChg chg="add">
          <ac:chgData name="Karen Duke" userId="e0d9faea-2ce3-447e-bbad-1cff8343569e" providerId="ADAL" clId="{654A5DE4-CD93-744B-8AEE-364CB139BAF3}" dt="2020-07-23T15:27:00.098" v="83"/>
          <ac:spMkLst>
            <pc:docMk/>
            <pc:sldMk cId="3587411017" sldId="476"/>
            <ac:spMk id="2" creationId="{6C8C52A7-14E0-1445-87F0-CF08AD396A2E}"/>
          </ac:spMkLst>
        </pc:spChg>
      </pc:sldChg>
      <pc:sldChg chg="addSp del">
        <pc:chgData name="Karen Duke" userId="e0d9faea-2ce3-447e-bbad-1cff8343569e" providerId="ADAL" clId="{654A5DE4-CD93-744B-8AEE-364CB139BAF3}" dt="2020-07-23T15:33:13.536" v="183" actId="2696"/>
        <pc:sldMkLst>
          <pc:docMk/>
          <pc:sldMk cId="1915597495" sldId="477"/>
        </pc:sldMkLst>
        <pc:spChg chg="add">
          <ac:chgData name="Karen Duke" userId="e0d9faea-2ce3-447e-bbad-1cff8343569e" providerId="ADAL" clId="{654A5DE4-CD93-744B-8AEE-364CB139BAF3}" dt="2020-07-23T15:27:03.038" v="84"/>
          <ac:spMkLst>
            <pc:docMk/>
            <pc:sldMk cId="1915597495" sldId="477"/>
            <ac:spMk id="5" creationId="{AAC8BD15-2FB9-6D4D-8FE8-5A3DBE27443E}"/>
          </ac:spMkLst>
        </pc:spChg>
      </pc:sldChg>
      <pc:sldChg chg="addSp modSp">
        <pc:chgData name="Karen Duke" userId="e0d9faea-2ce3-447e-bbad-1cff8343569e" providerId="ADAL" clId="{654A5DE4-CD93-744B-8AEE-364CB139BAF3}" dt="2020-07-23T15:25:53.012" v="1" actId="1076"/>
        <pc:sldMkLst>
          <pc:docMk/>
          <pc:sldMk cId="3921368331" sldId="478"/>
        </pc:sldMkLst>
        <pc:spChg chg="add mod">
          <ac:chgData name="Karen Duke" userId="e0d9faea-2ce3-447e-bbad-1cff8343569e" providerId="ADAL" clId="{654A5DE4-CD93-744B-8AEE-364CB139BAF3}" dt="2020-07-23T15:25:53.012" v="1" actId="1076"/>
          <ac:spMkLst>
            <pc:docMk/>
            <pc:sldMk cId="3921368331" sldId="478"/>
            <ac:spMk id="4" creationId="{C11BC09C-9053-7049-AAFB-731008C2FA28}"/>
          </ac:spMkLst>
        </pc:spChg>
      </pc:sldChg>
      <pc:sldChg chg="addSp modSp">
        <pc:chgData name="Karen Duke" userId="e0d9faea-2ce3-447e-bbad-1cff8343569e" providerId="ADAL" clId="{654A5DE4-CD93-744B-8AEE-364CB139BAF3}" dt="2020-07-23T15:26:54.116" v="82" actId="1076"/>
        <pc:sldMkLst>
          <pc:docMk/>
          <pc:sldMk cId="2934867242" sldId="479"/>
        </pc:sldMkLst>
        <pc:spChg chg="add mod">
          <ac:chgData name="Karen Duke" userId="e0d9faea-2ce3-447e-bbad-1cff8343569e" providerId="ADAL" clId="{654A5DE4-CD93-744B-8AEE-364CB139BAF3}" dt="2020-07-23T15:26:54.116" v="82" actId="1076"/>
          <ac:spMkLst>
            <pc:docMk/>
            <pc:sldMk cId="2934867242" sldId="479"/>
            <ac:spMk id="4" creationId="{D7577E17-0059-8A4D-9976-514C5DE31719}"/>
          </ac:spMkLst>
        </pc:spChg>
      </pc:sldChg>
      <pc:sldChg chg="addSp delSp modSp">
        <pc:chgData name="Karen Duke" userId="e0d9faea-2ce3-447e-bbad-1cff8343569e" providerId="ADAL" clId="{654A5DE4-CD93-744B-8AEE-364CB139BAF3}" dt="2020-07-23T15:33:42.676" v="187" actId="14100"/>
        <pc:sldMkLst>
          <pc:docMk/>
          <pc:sldMk cId="3870856369" sldId="480"/>
        </pc:sldMkLst>
        <pc:spChg chg="add del mod">
          <ac:chgData name="Karen Duke" userId="e0d9faea-2ce3-447e-bbad-1cff8343569e" providerId="ADAL" clId="{654A5DE4-CD93-744B-8AEE-364CB139BAF3}" dt="2020-07-23T15:26:01.431" v="5" actId="478"/>
          <ac:spMkLst>
            <pc:docMk/>
            <pc:sldMk cId="3870856369" sldId="480"/>
            <ac:spMk id="5" creationId="{7D7DBF44-B222-D947-8D46-90C28954C321}"/>
          </ac:spMkLst>
        </pc:spChg>
        <pc:spChg chg="add mod">
          <ac:chgData name="Karen Duke" userId="e0d9faea-2ce3-447e-bbad-1cff8343569e" providerId="ADAL" clId="{654A5DE4-CD93-744B-8AEE-364CB139BAF3}" dt="2020-07-23T15:33:42.676" v="187" actId="14100"/>
          <ac:spMkLst>
            <pc:docMk/>
            <pc:sldMk cId="3870856369" sldId="480"/>
            <ac:spMk id="6" creationId="{9F45E7C1-42E5-5749-9520-CFD0E00BF4B6}"/>
          </ac:spMkLst>
        </pc:spChg>
      </pc:sldChg>
      <pc:sldChg chg="addSp modSp add">
        <pc:chgData name="Karen Duke" userId="e0d9faea-2ce3-447e-bbad-1cff8343569e" providerId="ADAL" clId="{654A5DE4-CD93-744B-8AEE-364CB139BAF3}" dt="2020-07-23T15:30:49.858" v="107"/>
        <pc:sldMkLst>
          <pc:docMk/>
          <pc:sldMk cId="2951462394" sldId="481"/>
        </pc:sldMkLst>
        <pc:spChg chg="mod">
          <ac:chgData name="Karen Duke" userId="e0d9faea-2ce3-447e-bbad-1cff8343569e" providerId="ADAL" clId="{654A5DE4-CD93-744B-8AEE-364CB139BAF3}" dt="2020-07-23T15:30:44.757" v="106" actId="27636"/>
          <ac:spMkLst>
            <pc:docMk/>
            <pc:sldMk cId="2951462394" sldId="481"/>
            <ac:spMk id="2" creationId="{0BE99084-AE3E-D84B-A6CD-F1FA29B932D3}"/>
          </ac:spMkLst>
        </pc:spChg>
        <pc:spChg chg="add">
          <ac:chgData name="Karen Duke" userId="e0d9faea-2ce3-447e-bbad-1cff8343569e" providerId="ADAL" clId="{654A5DE4-CD93-744B-8AEE-364CB139BAF3}" dt="2020-07-23T15:30:49.858" v="107"/>
          <ac:spMkLst>
            <pc:docMk/>
            <pc:sldMk cId="2951462394" sldId="481"/>
            <ac:spMk id="5" creationId="{86BD902D-D732-6642-A97C-A9BECAEAABED}"/>
          </ac:spMkLst>
        </pc:spChg>
      </pc:sldChg>
      <pc:sldChg chg="addSp modSp add">
        <pc:chgData name="Karen Duke" userId="e0d9faea-2ce3-447e-bbad-1cff8343569e" providerId="ADAL" clId="{654A5DE4-CD93-744B-8AEE-364CB139BAF3}" dt="2020-07-23T15:31:00.570" v="110"/>
        <pc:sldMkLst>
          <pc:docMk/>
          <pc:sldMk cId="4279738433" sldId="482"/>
        </pc:sldMkLst>
        <pc:spChg chg="mod">
          <ac:chgData name="Karen Duke" userId="e0d9faea-2ce3-447e-bbad-1cff8343569e" providerId="ADAL" clId="{654A5DE4-CD93-744B-8AEE-364CB139BAF3}" dt="2020-07-23T15:30:59.191" v="109" actId="27636"/>
          <ac:spMkLst>
            <pc:docMk/>
            <pc:sldMk cId="4279738433" sldId="482"/>
            <ac:spMk id="2" creationId="{3FAC398E-A2CB-8240-AD21-FB39E38E4D93}"/>
          </ac:spMkLst>
        </pc:spChg>
        <pc:spChg chg="add">
          <ac:chgData name="Karen Duke" userId="e0d9faea-2ce3-447e-bbad-1cff8343569e" providerId="ADAL" clId="{654A5DE4-CD93-744B-8AEE-364CB139BAF3}" dt="2020-07-23T15:31:00.570" v="110"/>
          <ac:spMkLst>
            <pc:docMk/>
            <pc:sldMk cId="4279738433" sldId="482"/>
            <ac:spMk id="4" creationId="{3AB5110F-FD97-AB4F-8360-BABF147322D6}"/>
          </ac:spMkLst>
        </pc:spChg>
      </pc:sldChg>
      <pc:sldChg chg="addSp modSp add">
        <pc:chgData name="Karen Duke" userId="e0d9faea-2ce3-447e-bbad-1cff8343569e" providerId="ADAL" clId="{654A5DE4-CD93-744B-8AEE-364CB139BAF3}" dt="2020-07-23T15:31:09.209" v="113"/>
        <pc:sldMkLst>
          <pc:docMk/>
          <pc:sldMk cId="1659074775" sldId="483"/>
        </pc:sldMkLst>
        <pc:spChg chg="mod">
          <ac:chgData name="Karen Duke" userId="e0d9faea-2ce3-447e-bbad-1cff8343569e" providerId="ADAL" clId="{654A5DE4-CD93-744B-8AEE-364CB139BAF3}" dt="2020-07-23T15:31:08.129" v="112" actId="27636"/>
          <ac:spMkLst>
            <pc:docMk/>
            <pc:sldMk cId="1659074775" sldId="483"/>
            <ac:spMk id="2" creationId="{98AA311E-DC77-8446-85A7-5D55A443E03F}"/>
          </ac:spMkLst>
        </pc:spChg>
        <pc:spChg chg="add">
          <ac:chgData name="Karen Duke" userId="e0d9faea-2ce3-447e-bbad-1cff8343569e" providerId="ADAL" clId="{654A5DE4-CD93-744B-8AEE-364CB139BAF3}" dt="2020-07-23T15:31:09.209" v="113"/>
          <ac:spMkLst>
            <pc:docMk/>
            <pc:sldMk cId="1659074775" sldId="483"/>
            <ac:spMk id="6" creationId="{E58A0A18-D89B-AA46-BDFF-80E7FAE3E8AF}"/>
          </ac:spMkLst>
        </pc:spChg>
      </pc:sldChg>
      <pc:sldChg chg="addSp add">
        <pc:chgData name="Karen Duke" userId="e0d9faea-2ce3-447e-bbad-1cff8343569e" providerId="ADAL" clId="{654A5DE4-CD93-744B-8AEE-364CB139BAF3}" dt="2020-07-23T15:31:14.975" v="115"/>
        <pc:sldMkLst>
          <pc:docMk/>
          <pc:sldMk cId="2443780850" sldId="484"/>
        </pc:sldMkLst>
        <pc:spChg chg="add">
          <ac:chgData name="Karen Duke" userId="e0d9faea-2ce3-447e-bbad-1cff8343569e" providerId="ADAL" clId="{654A5DE4-CD93-744B-8AEE-364CB139BAF3}" dt="2020-07-23T15:31:14.975" v="115"/>
          <ac:spMkLst>
            <pc:docMk/>
            <pc:sldMk cId="2443780850" sldId="484"/>
            <ac:spMk id="7" creationId="{8D2495C1-181F-AE48-A11E-05F3CCAF6D68}"/>
          </ac:spMkLst>
        </pc:spChg>
      </pc:sldChg>
      <pc:sldChg chg="addSp add">
        <pc:chgData name="Karen Duke" userId="e0d9faea-2ce3-447e-bbad-1cff8343569e" providerId="ADAL" clId="{654A5DE4-CD93-744B-8AEE-364CB139BAF3}" dt="2020-07-23T15:31:29.355" v="117"/>
        <pc:sldMkLst>
          <pc:docMk/>
          <pc:sldMk cId="4186750803" sldId="485"/>
        </pc:sldMkLst>
        <pc:spChg chg="add">
          <ac:chgData name="Karen Duke" userId="e0d9faea-2ce3-447e-bbad-1cff8343569e" providerId="ADAL" clId="{654A5DE4-CD93-744B-8AEE-364CB139BAF3}" dt="2020-07-23T15:31:29.355" v="117"/>
          <ac:spMkLst>
            <pc:docMk/>
            <pc:sldMk cId="4186750803" sldId="485"/>
            <ac:spMk id="2" creationId="{CF466C09-4BDF-FE4A-BB3E-C7761D2C70D1}"/>
          </ac:spMkLst>
        </pc:spChg>
      </pc:sldChg>
      <pc:sldChg chg="addSp delSp modSp add">
        <pc:chgData name="Karen Duke" userId="e0d9faea-2ce3-447e-bbad-1cff8343569e" providerId="ADAL" clId="{654A5DE4-CD93-744B-8AEE-364CB139BAF3}" dt="2020-07-23T15:32:34.854" v="178" actId="1076"/>
        <pc:sldMkLst>
          <pc:docMk/>
          <pc:sldMk cId="3475024187" sldId="486"/>
        </pc:sldMkLst>
        <pc:spChg chg="add del">
          <ac:chgData name="Karen Duke" userId="e0d9faea-2ce3-447e-bbad-1cff8343569e" providerId="ADAL" clId="{654A5DE4-CD93-744B-8AEE-364CB139BAF3}" dt="2020-07-23T15:32:06.729" v="121"/>
          <ac:spMkLst>
            <pc:docMk/>
            <pc:sldMk cId="3475024187" sldId="486"/>
            <ac:spMk id="2" creationId="{E1163FCE-4482-E744-BE88-EDCE5A2D8FF1}"/>
          </ac:spMkLst>
        </pc:spChg>
        <pc:spChg chg="add mod">
          <ac:chgData name="Karen Duke" userId="e0d9faea-2ce3-447e-bbad-1cff8343569e" providerId="ADAL" clId="{654A5DE4-CD93-744B-8AEE-364CB139BAF3}" dt="2020-07-23T15:32:34.854" v="178" actId="1076"/>
          <ac:spMkLst>
            <pc:docMk/>
            <pc:sldMk cId="3475024187" sldId="486"/>
            <ac:spMk id="3" creationId="{FF5D16B0-CC1D-AE45-81CC-548FF4181329}"/>
          </ac:spMkLst>
        </pc:spChg>
      </pc:sldChg>
      <pc:sldChg chg="addSp modSp add mod modClrScheme chgLayout">
        <pc:chgData name="Karen Duke" userId="e0d9faea-2ce3-447e-bbad-1cff8343569e" providerId="ADAL" clId="{654A5DE4-CD93-744B-8AEE-364CB139BAF3}" dt="2020-07-23T15:33:08.087" v="182" actId="1076"/>
        <pc:sldMkLst>
          <pc:docMk/>
          <pc:sldMk cId="752755213" sldId="487"/>
        </pc:sldMkLst>
        <pc:spChg chg="add mod">
          <ac:chgData name="Karen Duke" userId="e0d9faea-2ce3-447e-bbad-1cff8343569e" providerId="ADAL" clId="{654A5DE4-CD93-744B-8AEE-364CB139BAF3}" dt="2020-07-23T15:33:08.087" v="182" actId="1076"/>
          <ac:spMkLst>
            <pc:docMk/>
            <pc:sldMk cId="752755213" sldId="487"/>
            <ac:spMk id="2" creationId="{DF536E35-C26B-6849-A6B1-45A124B36A3F}"/>
          </ac:spMkLst>
        </pc:spChg>
        <pc:spChg chg="add mod ord">
          <ac:chgData name="Karen Duke" userId="e0d9faea-2ce3-447e-bbad-1cff8343569e" providerId="ADAL" clId="{654A5DE4-CD93-744B-8AEE-364CB139BAF3}" dt="2020-07-23T15:33:02.599" v="181" actId="700"/>
          <ac:spMkLst>
            <pc:docMk/>
            <pc:sldMk cId="752755213" sldId="487"/>
            <ac:spMk id="3" creationId="{177D0401-B6AD-5B48-8DB5-368C09D78C3D}"/>
          </ac:spMkLst>
        </pc:spChg>
      </pc:sldChg>
      <pc:sldMasterChg chg="addSp delSp modSldLayout">
        <pc:chgData name="Karen Duke" userId="e0d9faea-2ce3-447e-bbad-1cff8343569e" providerId="ADAL" clId="{654A5DE4-CD93-744B-8AEE-364CB139BAF3}" dt="2020-07-23T15:32:01.026" v="119"/>
        <pc:sldMasterMkLst>
          <pc:docMk/>
          <pc:sldMasterMk cId="541086260" sldId="2147483660"/>
        </pc:sldMasterMkLst>
        <pc:picChg chg="add del">
          <ac:chgData name="Karen Duke" userId="e0d9faea-2ce3-447e-bbad-1cff8343569e" providerId="ADAL" clId="{654A5DE4-CD93-744B-8AEE-364CB139BAF3}" dt="2020-07-23T15:28:16.620" v="89"/>
          <ac:picMkLst>
            <pc:docMk/>
            <pc:sldMasterMk cId="541086260" sldId="2147483660"/>
            <ac:picMk id="12" creationId="{50908C7C-E096-4B50-9AD8-7AF3F5E717FE}"/>
          </ac:picMkLst>
        </pc:picChg>
        <pc:sldLayoutChg chg="addSp">
          <pc:chgData name="Karen Duke" userId="e0d9faea-2ce3-447e-bbad-1cff8343569e" providerId="ADAL" clId="{654A5DE4-CD93-744B-8AEE-364CB139BAF3}" dt="2020-07-23T15:28:24.892" v="92"/>
          <pc:sldLayoutMkLst>
            <pc:docMk/>
            <pc:sldMasterMk cId="541086260" sldId="2147483660"/>
            <pc:sldLayoutMk cId="1078182822" sldId="2147483662"/>
          </pc:sldLayoutMkLst>
          <pc:picChg chg="add">
            <ac:chgData name="Karen Duke" userId="e0d9faea-2ce3-447e-bbad-1cff8343569e" providerId="ADAL" clId="{654A5DE4-CD93-744B-8AEE-364CB139BAF3}" dt="2020-07-23T15:28:24.892" v="92"/>
            <ac:picMkLst>
              <pc:docMk/>
              <pc:sldMasterMk cId="541086260" sldId="2147483660"/>
              <pc:sldLayoutMk cId="1078182822" sldId="2147483662"/>
              <ac:picMk id="6" creationId="{24692124-70C7-4542-B6C7-5858A0B4E72A}"/>
            </ac:picMkLst>
          </pc:picChg>
        </pc:sldLayoutChg>
        <pc:sldLayoutChg chg="addSp">
          <pc:chgData name="Karen Duke" userId="e0d9faea-2ce3-447e-bbad-1cff8343569e" providerId="ADAL" clId="{654A5DE4-CD93-744B-8AEE-364CB139BAF3}" dt="2020-07-23T15:28:23.412" v="91"/>
          <pc:sldLayoutMkLst>
            <pc:docMk/>
            <pc:sldMasterMk cId="541086260" sldId="2147483660"/>
            <pc:sldLayoutMk cId="3387417140" sldId="2147483701"/>
          </pc:sldLayoutMkLst>
          <pc:picChg chg="add">
            <ac:chgData name="Karen Duke" userId="e0d9faea-2ce3-447e-bbad-1cff8343569e" providerId="ADAL" clId="{654A5DE4-CD93-744B-8AEE-364CB139BAF3}" dt="2020-07-23T15:28:23.412" v="91"/>
            <ac:picMkLst>
              <pc:docMk/>
              <pc:sldMasterMk cId="541086260" sldId="2147483660"/>
              <pc:sldLayoutMk cId="3387417140" sldId="2147483701"/>
              <ac:picMk id="6" creationId="{08A6D869-C0D3-7E46-9EEA-B00F4A378903}"/>
            </ac:picMkLst>
          </pc:picChg>
        </pc:sldLayoutChg>
        <pc:sldLayoutChg chg="addSp delSp">
          <pc:chgData name="Karen Duke" userId="e0d9faea-2ce3-447e-bbad-1cff8343569e" providerId="ADAL" clId="{654A5DE4-CD93-744B-8AEE-364CB139BAF3}" dt="2020-07-23T15:28:21.713" v="90"/>
          <pc:sldLayoutMkLst>
            <pc:docMk/>
            <pc:sldMasterMk cId="541086260" sldId="2147483660"/>
            <pc:sldLayoutMk cId="378014836" sldId="2147483702"/>
          </pc:sldLayoutMkLst>
          <pc:spChg chg="add del">
            <ac:chgData name="Karen Duke" userId="e0d9faea-2ce3-447e-bbad-1cff8343569e" providerId="ADAL" clId="{654A5DE4-CD93-744B-8AEE-364CB139BAF3}" dt="2020-07-23T15:28:05.036" v="87"/>
            <ac:spMkLst>
              <pc:docMk/>
              <pc:sldMasterMk cId="541086260" sldId="2147483660"/>
              <pc:sldLayoutMk cId="378014836" sldId="2147483702"/>
              <ac:spMk id="7" creationId="{81FBC9A5-F195-6D43-B3E2-D0F3AB48C258}"/>
            </ac:spMkLst>
          </pc:spChg>
          <pc:picChg chg="add">
            <ac:chgData name="Karen Duke" userId="e0d9faea-2ce3-447e-bbad-1cff8343569e" providerId="ADAL" clId="{654A5DE4-CD93-744B-8AEE-364CB139BAF3}" dt="2020-07-23T15:28:21.713" v="90"/>
            <ac:picMkLst>
              <pc:docMk/>
              <pc:sldMasterMk cId="541086260" sldId="2147483660"/>
              <pc:sldLayoutMk cId="378014836" sldId="2147483702"/>
              <ac:picMk id="9" creationId="{9701F44F-59E0-3C45-84C2-C1FCE3BD1B76}"/>
            </ac:picMkLst>
          </pc:picChg>
        </pc:sldLayoutChg>
        <pc:sldLayoutChg chg="addSp">
          <pc:chgData name="Karen Duke" userId="e0d9faea-2ce3-447e-bbad-1cff8343569e" providerId="ADAL" clId="{654A5DE4-CD93-744B-8AEE-364CB139BAF3}" dt="2020-07-23T15:28:27.234" v="93"/>
          <pc:sldLayoutMkLst>
            <pc:docMk/>
            <pc:sldMasterMk cId="541086260" sldId="2147483660"/>
            <pc:sldLayoutMk cId="1277894375" sldId="2147483737"/>
          </pc:sldLayoutMkLst>
          <pc:picChg chg="add">
            <ac:chgData name="Karen Duke" userId="e0d9faea-2ce3-447e-bbad-1cff8343569e" providerId="ADAL" clId="{654A5DE4-CD93-744B-8AEE-364CB139BAF3}" dt="2020-07-23T15:28:27.234" v="93"/>
            <ac:picMkLst>
              <pc:docMk/>
              <pc:sldMasterMk cId="541086260" sldId="2147483660"/>
              <pc:sldLayoutMk cId="1277894375" sldId="2147483737"/>
              <ac:picMk id="9" creationId="{42D91A69-C3E0-7A40-A73E-492E927EABBE}"/>
            </ac:picMkLst>
          </pc:picChg>
        </pc:sldLayoutChg>
        <pc:sldLayoutChg chg="addSp">
          <pc:chgData name="Karen Duke" userId="e0d9faea-2ce3-447e-bbad-1cff8343569e" providerId="ADAL" clId="{654A5DE4-CD93-744B-8AEE-364CB139BAF3}" dt="2020-07-23T15:28:33.353" v="95"/>
          <pc:sldLayoutMkLst>
            <pc:docMk/>
            <pc:sldMasterMk cId="541086260" sldId="2147483660"/>
            <pc:sldLayoutMk cId="175109611" sldId="2147483751"/>
          </pc:sldLayoutMkLst>
          <pc:picChg chg="add">
            <ac:chgData name="Karen Duke" userId="e0d9faea-2ce3-447e-bbad-1cff8343569e" providerId="ADAL" clId="{654A5DE4-CD93-744B-8AEE-364CB139BAF3}" dt="2020-07-23T15:28:33.353" v="95"/>
            <ac:picMkLst>
              <pc:docMk/>
              <pc:sldMasterMk cId="541086260" sldId="2147483660"/>
              <pc:sldLayoutMk cId="175109611" sldId="2147483751"/>
              <ac:picMk id="5" creationId="{69A94B5D-AB9D-2941-B981-8A8857499D27}"/>
            </ac:picMkLst>
          </pc:picChg>
        </pc:sldLayoutChg>
        <pc:sldLayoutChg chg="addSp">
          <pc:chgData name="Karen Duke" userId="e0d9faea-2ce3-447e-bbad-1cff8343569e" providerId="ADAL" clId="{654A5DE4-CD93-744B-8AEE-364CB139BAF3}" dt="2020-07-23T15:28:28.646" v="94"/>
          <pc:sldLayoutMkLst>
            <pc:docMk/>
            <pc:sldMasterMk cId="541086260" sldId="2147483660"/>
            <pc:sldLayoutMk cId="25585596" sldId="2147483752"/>
          </pc:sldLayoutMkLst>
          <pc:picChg chg="add">
            <ac:chgData name="Karen Duke" userId="e0d9faea-2ce3-447e-bbad-1cff8343569e" providerId="ADAL" clId="{654A5DE4-CD93-744B-8AEE-364CB139BAF3}" dt="2020-07-23T15:28:28.646" v="94"/>
            <ac:picMkLst>
              <pc:docMk/>
              <pc:sldMasterMk cId="541086260" sldId="2147483660"/>
              <pc:sldLayoutMk cId="25585596" sldId="2147483752"/>
              <ac:picMk id="11" creationId="{F0B4276C-6C3A-1D48-9604-B508F137BB4A}"/>
            </ac:picMkLst>
          </pc:picChg>
        </pc:sldLayoutChg>
        <pc:sldLayoutChg chg="addSp">
          <pc:chgData name="Karen Duke" userId="e0d9faea-2ce3-447e-bbad-1cff8343569e" providerId="ADAL" clId="{654A5DE4-CD93-744B-8AEE-364CB139BAF3}" dt="2020-07-23T15:32:01.026" v="119"/>
          <pc:sldLayoutMkLst>
            <pc:docMk/>
            <pc:sldMasterMk cId="541086260" sldId="2147483660"/>
            <pc:sldLayoutMk cId="3738841941" sldId="2147483753"/>
          </pc:sldLayoutMkLst>
          <pc:spChg chg="add">
            <ac:chgData name="Karen Duke" userId="e0d9faea-2ce3-447e-bbad-1cff8343569e" providerId="ADAL" clId="{654A5DE4-CD93-744B-8AEE-364CB139BAF3}" dt="2020-07-23T15:32:01.026" v="119"/>
            <ac:spMkLst>
              <pc:docMk/>
              <pc:sldMasterMk cId="541086260" sldId="2147483660"/>
              <pc:sldLayoutMk cId="3738841941" sldId="2147483753"/>
              <ac:spMk id="13" creationId="{3D2B715B-401E-5341-875D-EAFF8C86D5E4}"/>
            </ac:spMkLst>
          </pc:spChg>
        </pc:sldLayoutChg>
        <pc:sldLayoutChg chg="addSp">
          <pc:chgData name="Karen Duke" userId="e0d9faea-2ce3-447e-bbad-1cff8343569e" providerId="ADAL" clId="{654A5DE4-CD93-744B-8AEE-364CB139BAF3}" dt="2020-07-23T15:28:41.645" v="96"/>
          <pc:sldLayoutMkLst>
            <pc:docMk/>
            <pc:sldMasterMk cId="541086260" sldId="2147483660"/>
            <pc:sldLayoutMk cId="3326474706" sldId="2147483767"/>
          </pc:sldLayoutMkLst>
          <pc:picChg chg="add">
            <ac:chgData name="Karen Duke" userId="e0d9faea-2ce3-447e-bbad-1cff8343569e" providerId="ADAL" clId="{654A5DE4-CD93-744B-8AEE-364CB139BAF3}" dt="2020-07-23T15:28:41.645" v="96"/>
            <ac:picMkLst>
              <pc:docMk/>
              <pc:sldMasterMk cId="541086260" sldId="2147483660"/>
              <pc:sldLayoutMk cId="3326474706" sldId="2147483767"/>
              <ac:picMk id="3" creationId="{55DBBABE-BC49-2942-9866-75C6DD8953A3}"/>
            </ac:picMkLst>
          </pc:picChg>
        </pc:sldLayoutChg>
        <pc:sldLayoutChg chg="addSp delSp mod">
          <pc:chgData name="Karen Duke" userId="e0d9faea-2ce3-447e-bbad-1cff8343569e" providerId="ADAL" clId="{654A5DE4-CD93-744B-8AEE-364CB139BAF3}" dt="2020-07-23T15:30:22.633" v="104" actId="6014"/>
          <pc:sldLayoutMkLst>
            <pc:docMk/>
            <pc:sldMasterMk cId="541086260" sldId="2147483660"/>
            <pc:sldLayoutMk cId="3930878356" sldId="2147483770"/>
          </pc:sldLayoutMkLst>
          <pc:spChg chg="del">
            <ac:chgData name="Karen Duke" userId="e0d9faea-2ce3-447e-bbad-1cff8343569e" providerId="ADAL" clId="{654A5DE4-CD93-744B-8AEE-364CB139BAF3}" dt="2020-07-23T15:28:50.040" v="97" actId="478"/>
            <ac:spMkLst>
              <pc:docMk/>
              <pc:sldMasterMk cId="541086260" sldId="2147483660"/>
              <pc:sldLayoutMk cId="3930878356" sldId="2147483770"/>
              <ac:spMk id="2" creationId="{B15855FD-BCE9-084F-92C7-28DFC48A374F}"/>
            </ac:spMkLst>
          </pc:spChg>
          <pc:spChg chg="add">
            <ac:chgData name="Karen Duke" userId="e0d9faea-2ce3-447e-bbad-1cff8343569e" providerId="ADAL" clId="{654A5DE4-CD93-744B-8AEE-364CB139BAF3}" dt="2020-07-23T15:30:10.899" v="103"/>
            <ac:spMkLst>
              <pc:docMk/>
              <pc:sldMasterMk cId="541086260" sldId="2147483660"/>
              <pc:sldLayoutMk cId="3930878356" sldId="2147483770"/>
              <ac:spMk id="4" creationId="{59198D57-FC98-D640-BE18-3000060259D3}"/>
            </ac:spMkLst>
          </pc:spChg>
          <pc:picChg chg="add">
            <ac:chgData name="Karen Duke" userId="e0d9faea-2ce3-447e-bbad-1cff8343569e" providerId="ADAL" clId="{654A5DE4-CD93-744B-8AEE-364CB139BAF3}" dt="2020-07-23T15:30:10.899" v="103"/>
            <ac:picMkLst>
              <pc:docMk/>
              <pc:sldMasterMk cId="541086260" sldId="2147483660"/>
              <pc:sldLayoutMk cId="3930878356" sldId="2147483770"/>
              <ac:picMk id="6" creationId="{F3C98E81-B6A7-9747-B434-A5A478744F6A}"/>
            </ac:picMkLst>
          </pc:picChg>
        </pc:sldLayoutChg>
        <pc:sldLayoutChg chg="addSp mod">
          <pc:chgData name="Karen Duke" userId="e0d9faea-2ce3-447e-bbad-1cff8343569e" providerId="ADAL" clId="{654A5DE4-CD93-744B-8AEE-364CB139BAF3}" dt="2020-07-23T15:29:32.247" v="100"/>
          <pc:sldLayoutMkLst>
            <pc:docMk/>
            <pc:sldMasterMk cId="541086260" sldId="2147483660"/>
            <pc:sldLayoutMk cId="2222139702" sldId="2147483771"/>
          </pc:sldLayoutMkLst>
          <pc:spChg chg="add">
            <ac:chgData name="Karen Duke" userId="e0d9faea-2ce3-447e-bbad-1cff8343569e" providerId="ADAL" clId="{654A5DE4-CD93-744B-8AEE-364CB139BAF3}" dt="2020-07-23T15:29:32.247" v="100"/>
            <ac:spMkLst>
              <pc:docMk/>
              <pc:sldMasterMk cId="541086260" sldId="2147483660"/>
              <pc:sldLayoutMk cId="2222139702" sldId="2147483771"/>
              <ac:spMk id="3" creationId="{142E6C45-37CF-2C42-8E69-7B8C4E764E1A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4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C2DBD6-2659-4ED4-9356-E6CC53D8AF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9CAFBE-E6E7-4E31-92C7-0433EE8593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64F14-A7CD-4AB5-AEAC-7A2A5BD23AF3}" type="datetimeFigureOut">
              <a:rPr lang="en-US" smtClean="0"/>
              <a:t>7/23/20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DFC286-1C65-448E-94C8-16AE7F15C5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443C97-65D0-432B-978D-EA373D96EA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D0949-87A8-4D51-9286-2B159026EDF5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09649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6EF3C-8B82-481B-BD72-3B7913E7B06D}" type="datetimeFigureOut">
              <a:rPr lang="en-US" smtClean="0"/>
              <a:t>7/23/20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0070-5221-48F7-B8BA-BBC73271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9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640452-C0E9-BB4A-8CF5-CE4FAA54E306}"/>
              </a:ext>
            </a:extLst>
          </p:cNvPr>
          <p:cNvSpPr/>
          <p:nvPr userDrawn="1"/>
        </p:nvSpPr>
        <p:spPr>
          <a:xfrm>
            <a:off x="0" y="-6046"/>
            <a:ext cx="9122591" cy="5123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5DCED66-1892-224F-B3AD-DC1323E4C9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917524" y="49364"/>
            <a:ext cx="2228850" cy="5143500"/>
          </a:xfrm>
          <a:prstGeom prst="rect">
            <a:avLst/>
          </a:prstGeom>
        </p:spPr>
      </p:pic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1231D9FA-7877-D144-875E-EB15705E83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3872" y="875926"/>
            <a:ext cx="6390694" cy="1556124"/>
          </a:xfrm>
        </p:spPr>
        <p:txBody>
          <a:bodyPr anchor="b">
            <a:normAutofit/>
          </a:bodyPr>
          <a:lstStyle>
            <a:lvl1pPr marL="0" indent="0" algn="l">
              <a:buNone/>
              <a:defRPr lang="en-US" sz="3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4">
            <a:extLst>
              <a:ext uri="{FF2B5EF4-FFF2-40B4-BE49-F238E27FC236}">
                <a16:creationId xmlns:a16="http://schemas.microsoft.com/office/drawing/2014/main" id="{9B949CCB-8408-0B41-9681-4ECA35605A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53872" y="2484438"/>
            <a:ext cx="6390694" cy="145891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F2F4D0-EB0E-3842-9785-6EF69081820E}"/>
              </a:ext>
            </a:extLst>
          </p:cNvPr>
          <p:cNvSpPr/>
          <p:nvPr userDrawn="1"/>
        </p:nvSpPr>
        <p:spPr>
          <a:xfrm rot="10800000">
            <a:off x="6728931" y="10735"/>
            <a:ext cx="2405925" cy="5148072"/>
          </a:xfrm>
          <a:prstGeom prst="rect">
            <a:avLst/>
          </a:prstGeom>
          <a:gradFill flip="none" rotWithShape="1">
            <a:gsLst>
              <a:gs pos="2000">
                <a:schemeClr val="tx2">
                  <a:alpha val="0"/>
                </a:schemeClr>
              </a:gs>
              <a:gs pos="100000">
                <a:schemeClr val="tx2">
                  <a:alpha val="3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64A8B58C-CD7F-6F4B-B6E8-178EEF4B15DC}"/>
              </a:ext>
            </a:extLst>
          </p:cNvPr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DF8B79-0449-724D-9AE1-DD5080E117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35" y="4475284"/>
            <a:ext cx="1112368" cy="61885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7E965DB-B77F-1744-87D6-81E22D498B09}"/>
              </a:ext>
            </a:extLst>
          </p:cNvPr>
          <p:cNvSpPr/>
          <p:nvPr userDrawn="1"/>
        </p:nvSpPr>
        <p:spPr>
          <a:xfrm>
            <a:off x="338097" y="4559915"/>
            <a:ext cx="1590595" cy="424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Partner logo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1A1062-3F92-584B-9A89-55C2E78724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5" y="-6046"/>
            <a:ext cx="1596554" cy="18348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796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S - Image Only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827EE352-7D2C-A441-A898-DDF88FC2D8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1892" y="4758271"/>
            <a:ext cx="558779" cy="230961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FC61EEC8-0C67-4E4B-96F0-B7FBDEF4618C}"/>
              </a:ext>
            </a:extLst>
          </p:cNvPr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F7AF95-3155-0646-8FF4-0B711BE2C447}"/>
              </a:ext>
            </a:extLst>
          </p:cNvPr>
          <p:cNvSpPr/>
          <p:nvPr userDrawn="1"/>
        </p:nvSpPr>
        <p:spPr>
          <a:xfrm>
            <a:off x="215153" y="4731721"/>
            <a:ext cx="716179" cy="2539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0" dirty="0">
                <a:solidFill>
                  <a:schemeClr val="bg1"/>
                </a:solidFill>
              </a:rPr>
              <a:t>Partner logo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E4AD36-AC96-174C-B33E-C95F0CA474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562" y="-34725"/>
            <a:ext cx="870438" cy="12660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176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Black Background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51AFB0-E8BA-6E40-9F47-B58679E1698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C8A4CC-C6DD-674E-9755-C2307DA101AD}"/>
              </a:ext>
            </a:extLst>
          </p:cNvPr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2">
              <a:lumMod val="50000"/>
            </a:schemeClr>
          </a:solidFill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FC0936E0-05D4-D944-94E4-FBA36E8618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5ACFC61-8225-8F4F-A539-DCE60FEB03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B029620-52DD-C540-9F66-FD8586A661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F2C8F16-8DA0-6A49-A6A6-F8C208B724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F51FBB3-DAAD-0546-AF4C-840293C90D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D4644BB-791F-6241-8C89-AFA3C1325C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DAE9313-7E29-324E-B411-25184A85F9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Box 3">
            <a:extLst>
              <a:ext uri="{FF2B5EF4-FFF2-40B4-BE49-F238E27FC236}">
                <a16:creationId xmlns:a16="http://schemas.microsoft.com/office/drawing/2014/main" id="{ACAC6727-2088-4147-A38A-47850B89BAF6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3310128" y="4864608"/>
            <a:ext cx="2514600" cy="246221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Company Confidential – For Internal Use Only</a:t>
            </a:r>
          </a:p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2B715B-401E-5341-875D-EAFF8C86D5E4}"/>
              </a:ext>
            </a:extLst>
          </p:cNvPr>
          <p:cNvSpPr/>
          <p:nvPr userDrawn="1"/>
        </p:nvSpPr>
        <p:spPr>
          <a:xfrm>
            <a:off x="215153" y="4731721"/>
            <a:ext cx="716179" cy="2539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0" dirty="0">
                <a:solidFill>
                  <a:schemeClr val="bg1"/>
                </a:solidFill>
              </a:rPr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373884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background, no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5855FD-BCE9-084F-92C7-28DFC48A374F}"/>
              </a:ext>
            </a:extLst>
          </p:cNvPr>
          <p:cNvSpPr/>
          <p:nvPr userDrawn="1"/>
        </p:nvSpPr>
        <p:spPr>
          <a:xfrm>
            <a:off x="215153" y="4731721"/>
            <a:ext cx="716179" cy="2539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0" dirty="0">
                <a:solidFill>
                  <a:schemeClr val="bg1"/>
                </a:solidFill>
              </a:rPr>
              <a:t>Partner logo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55DBBABE-BC49-2942-9866-75C6DD8953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7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background with big ghosted spirograph,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10F98D-A5E3-9E44-B912-C91B3D01DE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77291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142E6C45-37CF-2C42-8E69-7B8C4E764E1A}"/>
              </a:ext>
            </a:extLst>
          </p:cNvPr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2213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background, spirograph center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293325-F2F0-1541-8F70-C897225EDA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595" y="0"/>
            <a:ext cx="1966832" cy="8349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198D57-FC98-D640-BE18-3000060259D3}"/>
              </a:ext>
            </a:extLst>
          </p:cNvPr>
          <p:cNvSpPr/>
          <p:nvPr userDrawn="1"/>
        </p:nvSpPr>
        <p:spPr>
          <a:xfrm>
            <a:off x="215153" y="4731721"/>
            <a:ext cx="716179" cy="2539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0" dirty="0">
                <a:solidFill>
                  <a:schemeClr val="bg1"/>
                </a:solidFill>
              </a:rPr>
              <a:t>Partner logo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3C98E81-B6A7-9747-B434-A5A478744F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7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A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640452-C0E9-BB4A-8CF5-CE4FAA54E306}"/>
              </a:ext>
            </a:extLst>
          </p:cNvPr>
          <p:cNvSpPr/>
          <p:nvPr userDrawn="1"/>
        </p:nvSpPr>
        <p:spPr>
          <a:xfrm>
            <a:off x="0" y="-6046"/>
            <a:ext cx="9122591" cy="5123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64A8B58C-CD7F-6F4B-B6E8-178EEF4B15DC}"/>
              </a:ext>
            </a:extLst>
          </p:cNvPr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3DB4AB-A9DE-4660-939A-CBDF75AC178E}"/>
              </a:ext>
            </a:extLst>
          </p:cNvPr>
          <p:cNvSpPr txBox="1"/>
          <p:nvPr userDrawn="1"/>
        </p:nvSpPr>
        <p:spPr>
          <a:xfrm>
            <a:off x="4078010" y="4138459"/>
            <a:ext cx="1009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sas.com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C9AB379-1EF2-F745-A405-E46C2CC4E0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917524" y="49364"/>
            <a:ext cx="2228850" cy="5143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7AD8CD0-626D-E54D-9BA0-D139C628920A}"/>
              </a:ext>
            </a:extLst>
          </p:cNvPr>
          <p:cNvSpPr/>
          <p:nvPr userDrawn="1"/>
        </p:nvSpPr>
        <p:spPr>
          <a:xfrm rot="10800000">
            <a:off x="6728931" y="10735"/>
            <a:ext cx="2405925" cy="5148072"/>
          </a:xfrm>
          <a:prstGeom prst="rect">
            <a:avLst/>
          </a:prstGeom>
          <a:gradFill flip="none" rotWithShape="1">
            <a:gsLst>
              <a:gs pos="2000">
                <a:schemeClr val="tx2">
                  <a:alpha val="0"/>
                </a:schemeClr>
              </a:gs>
              <a:gs pos="100000">
                <a:schemeClr val="tx2">
                  <a:alpha val="3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1231D9FA-7877-D144-875E-EB15705E83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3872" y="1793688"/>
            <a:ext cx="6390694" cy="1556124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3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DF8B79-0449-724D-9AE1-DD5080E117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35" y="4475284"/>
            <a:ext cx="1112368" cy="61885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C06E2AC-DC20-F946-920C-76C62C7FAE83}"/>
              </a:ext>
            </a:extLst>
          </p:cNvPr>
          <p:cNvSpPr/>
          <p:nvPr userDrawn="1"/>
        </p:nvSpPr>
        <p:spPr>
          <a:xfrm>
            <a:off x="338097" y="4559915"/>
            <a:ext cx="1590595" cy="424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Partner logo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96AD36-681C-BC4A-9138-D5D8B8B2AC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5" y="-6046"/>
            <a:ext cx="1596554" cy="18348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377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AS - Section Header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900AF95-1FC8-274C-A784-F831F6B8647F}"/>
              </a:ext>
            </a:extLst>
          </p:cNvPr>
          <p:cNvSpPr/>
          <p:nvPr/>
        </p:nvSpPr>
        <p:spPr>
          <a:xfrm>
            <a:off x="0" y="-6046"/>
            <a:ext cx="9122591" cy="5123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B0C6AF5C-E29A-9E49-801E-0A1C09DFDE5F}"/>
              </a:ext>
            </a:extLst>
          </p:cNvPr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6BFF7639-E4DF-3741-90C7-2DFCD9D26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  <p:pic>
        <p:nvPicPr>
          <p:cNvPr id="6" name="Picture 5" descr="A picture containing clock, light, drawing&#10;&#10;Description automatically generated">
            <a:extLst>
              <a:ext uri="{FF2B5EF4-FFF2-40B4-BE49-F238E27FC236}">
                <a16:creationId xmlns:a16="http://schemas.microsoft.com/office/drawing/2014/main" id="{43AE3E76-C4CC-8245-858F-A891F08C3E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1" r="33611" b="20040"/>
          <a:stretch/>
        </p:blipFill>
        <p:spPr>
          <a:xfrm>
            <a:off x="4561295" y="-6045"/>
            <a:ext cx="4582705" cy="5149545"/>
          </a:xfrm>
          <a:prstGeom prst="rect">
            <a:avLst/>
          </a:prstGeom>
        </p:spPr>
      </p:pic>
      <p:sp>
        <p:nvSpPr>
          <p:cNvPr id="11" name="Text Placeholder 34">
            <a:extLst>
              <a:ext uri="{FF2B5EF4-FFF2-40B4-BE49-F238E27FC236}">
                <a16:creationId xmlns:a16="http://schemas.microsoft.com/office/drawing/2014/main" id="{C8C0CE08-E9A8-3940-A81E-001DC8859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0203" y="2484438"/>
            <a:ext cx="6390694" cy="145891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D5BF76BC-A168-D846-A33A-DDC741AB2C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0203" y="875926"/>
            <a:ext cx="6390694" cy="1556124"/>
          </a:xfrm>
        </p:spPr>
        <p:txBody>
          <a:bodyPr anchor="b">
            <a:normAutofit/>
          </a:bodyPr>
          <a:lstStyle>
            <a:lvl1pPr marL="0" indent="0" algn="l">
              <a:buNone/>
              <a:defRPr lang="en-US" sz="3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897C44-D3BF-1E4D-9896-741335BD4C90}"/>
              </a:ext>
            </a:extLst>
          </p:cNvPr>
          <p:cNvSpPr/>
          <p:nvPr userDrawn="1"/>
        </p:nvSpPr>
        <p:spPr>
          <a:xfrm>
            <a:off x="215154" y="4801002"/>
            <a:ext cx="691562" cy="1847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Partner logo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338E08-72FB-0642-AD56-88D54CCDAC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5" y="-6046"/>
            <a:ext cx="1596554" cy="18348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97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  <a:latin typeface="+mj-lt"/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0EF35-062A-4CF7-B99A-D6EF688F37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731838"/>
            <a:ext cx="7886700" cy="4572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4F9169-ABC6-DF46-AE9C-F55E5472E7EB}"/>
              </a:ext>
            </a:extLst>
          </p:cNvPr>
          <p:cNvSpPr/>
          <p:nvPr userDrawn="1"/>
        </p:nvSpPr>
        <p:spPr>
          <a:xfrm>
            <a:off x="215153" y="4731721"/>
            <a:ext cx="716179" cy="2539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0" dirty="0">
                <a:solidFill>
                  <a:schemeClr val="bg1"/>
                </a:solidFill>
              </a:rPr>
              <a:t>Partner logo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3D3973-DFFC-4E4D-B5FF-26730AEC45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3562" y="-34725"/>
            <a:ext cx="870438" cy="1266091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9701F44F-59E0-3C45-84C2-C1FCE3BD1B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0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&amp; Subtitle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0EF35-062A-4CF7-B99A-D6EF688F37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731838"/>
            <a:ext cx="7886700" cy="4572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840CA5-9A34-4449-9039-34522201C472}"/>
              </a:ext>
            </a:extLst>
          </p:cNvPr>
          <p:cNvSpPr/>
          <p:nvPr userDrawn="1"/>
        </p:nvSpPr>
        <p:spPr>
          <a:xfrm>
            <a:off x="215153" y="4731721"/>
            <a:ext cx="716179" cy="2539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0" dirty="0">
                <a:solidFill>
                  <a:schemeClr val="bg1"/>
                </a:solidFill>
              </a:rPr>
              <a:t>Partner logo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21435F-DB8A-0F4E-A50F-FBC5104EA7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3562" y="-34725"/>
            <a:ext cx="870438" cy="126609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8A6D869-C0D3-7E46-9EEA-B00F4A3789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74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Onl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57D4B9-AE28-724D-A453-4D098F9E2196}"/>
              </a:ext>
            </a:extLst>
          </p:cNvPr>
          <p:cNvSpPr/>
          <p:nvPr userDrawn="1"/>
        </p:nvSpPr>
        <p:spPr>
          <a:xfrm>
            <a:off x="215153" y="4731721"/>
            <a:ext cx="716179" cy="2539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0" dirty="0">
                <a:solidFill>
                  <a:schemeClr val="bg1"/>
                </a:solidFill>
              </a:rPr>
              <a:t>Partner logo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D5500-3470-404E-9EED-8AFCA04158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3562" y="-34725"/>
            <a:ext cx="870438" cy="126609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4692124-70C7-4542-B6C7-5858A0B4E7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818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Comparis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E90ADF-F9C8-471B-A694-7C0B48436B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731838"/>
            <a:ext cx="7886700" cy="4572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04D69A-6FA2-354C-8808-47474A68555E}"/>
              </a:ext>
            </a:extLst>
          </p:cNvPr>
          <p:cNvSpPr/>
          <p:nvPr userDrawn="1"/>
        </p:nvSpPr>
        <p:spPr>
          <a:xfrm>
            <a:off x="215153" y="4731721"/>
            <a:ext cx="716179" cy="2539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0" dirty="0">
                <a:solidFill>
                  <a:schemeClr val="bg1"/>
                </a:solidFill>
              </a:rPr>
              <a:t>Partner logo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F02B96-187B-B241-8DB7-A0E2C68FB0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3562" y="-34725"/>
            <a:ext cx="870438" cy="1266091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42D91A69-C3E0-7A40-A73E-492E927EAB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789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Content with Caption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E60C6F-E980-EE42-AE99-4BF9E126C012}"/>
              </a:ext>
            </a:extLst>
          </p:cNvPr>
          <p:cNvSpPr/>
          <p:nvPr userDrawn="1"/>
        </p:nvSpPr>
        <p:spPr>
          <a:xfrm>
            <a:off x="0" y="0"/>
            <a:ext cx="3127248" cy="5143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lumOff val="10000"/>
                </a:schemeClr>
              </a:gs>
              <a:gs pos="100000">
                <a:schemeClr val="tx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2F2FC9C-401F-5C4C-88BC-0A45460C4F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8887"/>
            <a:ext cx="3127248" cy="341632"/>
          </a:xfrm>
        </p:spPr>
        <p:txBody>
          <a:bodyPr lIns="91440" rIns="91440" anchor="t" anchorCtr="0">
            <a:spAutoFit/>
          </a:bodyPr>
          <a:lstStyle>
            <a:lvl1pPr algn="ctr" defTabSz="182880">
              <a:spcBef>
                <a:spcPts val="0"/>
              </a:spcBef>
              <a:defRPr sz="1800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ADB52DD-F50B-834D-99B3-5D1C55A9E4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996694"/>
            <a:ext cx="2304288" cy="615553"/>
          </a:xfrm>
        </p:spPr>
        <p:txBody>
          <a:bodyPr wrap="square" anchor="t" anchorCtr="0">
            <a:spAutoFit/>
          </a:bodyPr>
          <a:lstStyle>
            <a:lvl1pPr marL="0" indent="-182880" algn="l">
              <a:buFont typeface="Arial" pitchFamily="34" charset="0"/>
              <a:buNone/>
              <a:defRPr sz="2000" b="0" cap="none" baseline="0">
                <a:solidFill>
                  <a:schemeClr val="bg1">
                    <a:lumMod val="85000"/>
                  </a:schemeClr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Click to edit caption text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C4D2804-3DAD-EE40-936A-43F13F80C8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27248" y="637660"/>
            <a:ext cx="6016752" cy="274320"/>
          </a:xfrm>
        </p:spPr>
        <p:txBody>
          <a:bodyPr wrap="square" lIns="182880" rIns="18288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A0DAF33-5110-D340-8044-FA8F4990F84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127248" y="920337"/>
            <a:ext cx="6016752" cy="4215653"/>
          </a:xfrm>
        </p:spPr>
        <p:txBody>
          <a:bodyPr wrap="square" lIns="365760" rIns="274320" bIns="91440" anchor="t" anchorCtr="0">
            <a:normAutofit/>
          </a:bodyPr>
          <a:lstStyle>
            <a:lvl1pPr>
              <a:buClr>
                <a:schemeClr val="bg2"/>
              </a:buClr>
              <a:defRPr sz="2000" baseline="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 baseline="0">
                <a:solidFill>
                  <a:schemeClr val="bg1">
                    <a:lumMod val="75000"/>
                  </a:schemeClr>
                </a:solidFill>
              </a:defRPr>
            </a:lvl2pPr>
            <a:lvl3pPr>
              <a:buClr>
                <a:schemeClr val="bg2"/>
              </a:buClr>
              <a:defRPr baseline="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41ED34-FEB5-C146-83AC-389AC6CD97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7375" y="228887"/>
            <a:ext cx="6016625" cy="409575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latin typeface="+mn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663FEFE-FE75-5D4F-A837-73EA3A51E91C}"/>
              </a:ext>
            </a:extLst>
          </p:cNvPr>
          <p:cNvSpPr/>
          <p:nvPr userDrawn="1"/>
        </p:nvSpPr>
        <p:spPr>
          <a:xfrm>
            <a:off x="215153" y="4731721"/>
            <a:ext cx="716179" cy="2539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0" dirty="0">
                <a:solidFill>
                  <a:schemeClr val="bg1"/>
                </a:solidFill>
              </a:rPr>
              <a:t>Partner logo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5EE497-7BC4-BD40-B9A9-97EA7A4D64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3562" y="-34725"/>
            <a:ext cx="870438" cy="1266091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F0B4276C-6C3A-1D48-9604-B508F137BB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S -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6492C8-F2B6-994C-93E7-13EF75C493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4152" y="1751961"/>
            <a:ext cx="3357562" cy="1022310"/>
          </a:xfrm>
        </p:spPr>
        <p:txBody>
          <a:bodyPr/>
          <a:lstStyle>
            <a:lvl1pPr marL="0" indent="0">
              <a:buNone/>
              <a:defRPr/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B28BF588-A539-E84D-BAE7-8D1EE1761D7B}"/>
              </a:ext>
            </a:extLst>
          </p:cNvPr>
          <p:cNvSpPr/>
          <p:nvPr/>
        </p:nvSpPr>
        <p:spPr>
          <a:xfrm>
            <a:off x="3125188" y="-1"/>
            <a:ext cx="3004957" cy="5143500"/>
          </a:xfrm>
          <a:custGeom>
            <a:avLst/>
            <a:gdLst>
              <a:gd name="connsiteX0" fmla="*/ 2952243 w 3004957"/>
              <a:gd name="connsiteY0" fmla="*/ 0 h 5143500"/>
              <a:gd name="connsiteX1" fmla="*/ 3004957 w 3004957"/>
              <a:gd name="connsiteY1" fmla="*/ 0 h 5143500"/>
              <a:gd name="connsiteX2" fmla="*/ 52714 w 3004957"/>
              <a:gd name="connsiteY2" fmla="*/ 5143500 h 5143500"/>
              <a:gd name="connsiteX3" fmla="*/ 0 w 3004957"/>
              <a:gd name="connsiteY3" fmla="*/ 5143500 h 5143500"/>
              <a:gd name="connsiteX4" fmla="*/ 2952243 w 3004957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4957" h="5143500">
                <a:moveTo>
                  <a:pt x="2952243" y="0"/>
                </a:moveTo>
                <a:lnTo>
                  <a:pt x="3004957" y="0"/>
                </a:lnTo>
                <a:lnTo>
                  <a:pt x="52714" y="5143500"/>
                </a:lnTo>
                <a:lnTo>
                  <a:pt x="0" y="5143500"/>
                </a:lnTo>
                <a:lnTo>
                  <a:pt x="2952243" y="0"/>
                </a:lnTo>
                <a:close/>
              </a:path>
            </a:pathLst>
          </a:custGeom>
          <a:gradFill flip="none" rotWithShape="1">
            <a:gsLst>
              <a:gs pos="30000">
                <a:srgbClr val="3D5AAE"/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2E8F94DC-1ACF-544C-BF1F-4C5126BC46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310B4187-0EBC-5A45-8561-21E3AF78A755}"/>
              </a:ext>
            </a:extLst>
          </p:cNvPr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0C0E4-ECBA-5946-9BAC-DC37C67289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7058" y="0"/>
            <a:ext cx="6081885" cy="5143500"/>
          </a:xfrm>
          <a:custGeom>
            <a:avLst/>
            <a:gdLst>
              <a:gd name="connsiteX0" fmla="*/ 0 w 3125788"/>
              <a:gd name="connsiteY0" fmla="*/ 5143500 h 5143500"/>
              <a:gd name="connsiteX1" fmla="*/ 781447 w 3125788"/>
              <a:gd name="connsiteY1" fmla="*/ 0 h 5143500"/>
              <a:gd name="connsiteX2" fmla="*/ 2344341 w 3125788"/>
              <a:gd name="connsiteY2" fmla="*/ 0 h 5143500"/>
              <a:gd name="connsiteX3" fmla="*/ 3125788 w 3125788"/>
              <a:gd name="connsiteY3" fmla="*/ 5143500 h 5143500"/>
              <a:gd name="connsiteX4" fmla="*/ 0 w 3125788"/>
              <a:gd name="connsiteY4" fmla="*/ 5143500 h 5143500"/>
              <a:gd name="connsiteX0" fmla="*/ 0 w 6074828"/>
              <a:gd name="connsiteY0" fmla="*/ 5143500 h 5143500"/>
              <a:gd name="connsiteX1" fmla="*/ 781447 w 6074828"/>
              <a:gd name="connsiteY1" fmla="*/ 0 h 5143500"/>
              <a:gd name="connsiteX2" fmla="*/ 6074828 w 6074828"/>
              <a:gd name="connsiteY2" fmla="*/ 0 h 5143500"/>
              <a:gd name="connsiteX3" fmla="*/ 3125788 w 6074828"/>
              <a:gd name="connsiteY3" fmla="*/ 5143500 h 5143500"/>
              <a:gd name="connsiteX4" fmla="*/ 0 w 6074828"/>
              <a:gd name="connsiteY4" fmla="*/ 5143500 h 5143500"/>
              <a:gd name="connsiteX0" fmla="*/ 7057 w 6081885"/>
              <a:gd name="connsiteY0" fmla="*/ 5143500 h 5143500"/>
              <a:gd name="connsiteX1" fmla="*/ 0 w 6081885"/>
              <a:gd name="connsiteY1" fmla="*/ 0 h 5143500"/>
              <a:gd name="connsiteX2" fmla="*/ 6081885 w 6081885"/>
              <a:gd name="connsiteY2" fmla="*/ 0 h 5143500"/>
              <a:gd name="connsiteX3" fmla="*/ 3132845 w 6081885"/>
              <a:gd name="connsiteY3" fmla="*/ 5143500 h 5143500"/>
              <a:gd name="connsiteX4" fmla="*/ 7057 w 6081885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1885" h="5143500">
                <a:moveTo>
                  <a:pt x="7057" y="5143500"/>
                </a:moveTo>
                <a:cubicBezTo>
                  <a:pt x="4705" y="3429000"/>
                  <a:pt x="2352" y="1714500"/>
                  <a:pt x="0" y="0"/>
                </a:cubicBezTo>
                <a:lnTo>
                  <a:pt x="6081885" y="0"/>
                </a:lnTo>
                <a:lnTo>
                  <a:pt x="3132845" y="5143500"/>
                </a:lnTo>
                <a:lnTo>
                  <a:pt x="7057" y="514350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DC3774-5B76-AA42-B408-7EB990A572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3562" y="-34725"/>
            <a:ext cx="870438" cy="12660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80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S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C0C3A9-8765-2F4D-875B-C8223B5BD306}"/>
              </a:ext>
            </a:extLst>
          </p:cNvPr>
          <p:cNvSpPr/>
          <p:nvPr userDrawn="1"/>
        </p:nvSpPr>
        <p:spPr>
          <a:xfrm>
            <a:off x="215153" y="4731721"/>
            <a:ext cx="716179" cy="2539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0" dirty="0">
                <a:solidFill>
                  <a:schemeClr val="bg1"/>
                </a:solidFill>
              </a:rPr>
              <a:t>Partner logo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057293-ACB1-3B44-B390-4B24D2DF0D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3562" y="-34725"/>
            <a:ext cx="870438" cy="1266091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69A94B5D-AB9D-2941-B981-8A8857499D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10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>
            <a:extLst>
              <a:ext uri="{FF2B5EF4-FFF2-40B4-BE49-F238E27FC236}">
                <a16:creationId xmlns:a16="http://schemas.microsoft.com/office/drawing/2014/main" id="{1E37FEA7-CA51-4399-92F6-AB705B7FF650}"/>
              </a:ext>
            </a:extLst>
          </p:cNvPr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7"/>
    </p:custDataLst>
    <p:extLst>
      <p:ext uri="{BB962C8B-B14F-4D97-AF65-F5344CB8AC3E}">
        <p14:creationId xmlns:p14="http://schemas.microsoft.com/office/powerpoint/2010/main" val="54108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68" r:id="rId2"/>
    <p:sldLayoutId id="2147483702" r:id="rId3"/>
    <p:sldLayoutId id="2147483701" r:id="rId4"/>
    <p:sldLayoutId id="2147483662" r:id="rId5"/>
    <p:sldLayoutId id="2147483737" r:id="rId6"/>
    <p:sldLayoutId id="2147483752" r:id="rId7"/>
    <p:sldLayoutId id="2147483769" r:id="rId8"/>
    <p:sldLayoutId id="2147483751" r:id="rId9"/>
    <p:sldLayoutId id="2147483749" r:id="rId10"/>
    <p:sldLayoutId id="2147483753" r:id="rId11"/>
    <p:sldLayoutId id="2147483767" r:id="rId12"/>
    <p:sldLayoutId id="2147483771" r:id="rId13"/>
    <p:sldLayoutId id="2147483770" r:id="rId14"/>
    <p:sldLayoutId id="2147483766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82880" indent="-182880" algn="l" defTabSz="685800" rtl="0" eaLnBrk="1" latinLnBrk="0" hangingPunct="1">
        <a:lnSpc>
          <a:spcPct val="85000"/>
        </a:lnSpc>
        <a:spcBef>
          <a:spcPts val="80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j-lt"/>
          <a:ea typeface="+mn-ea"/>
          <a:cs typeface="+mn-cs"/>
        </a:defRPr>
      </a:lvl1pPr>
      <a:lvl2pPr marL="365760" indent="-182880" algn="l" defTabSz="685800" rtl="0" eaLnBrk="1" latinLnBrk="0" hangingPunct="1">
        <a:lnSpc>
          <a:spcPct val="85000"/>
        </a:lnSpc>
        <a:spcBef>
          <a:spcPts val="800"/>
        </a:spcBef>
        <a:buFont typeface="Calibri Light" panose="020F0302020204030204" pitchFamily="34" charset="0"/>
        <a:buChar char="–"/>
        <a:defRPr sz="1800" kern="1200">
          <a:solidFill>
            <a:schemeClr val="bg1"/>
          </a:solidFill>
          <a:latin typeface="+mj-lt"/>
          <a:ea typeface="+mn-ea"/>
          <a:cs typeface="+mn-cs"/>
        </a:defRPr>
      </a:lvl2pPr>
      <a:lvl3pPr marL="548640" indent="-182880" algn="l" defTabSz="685800" rtl="0" eaLnBrk="1" latinLnBrk="0" hangingPunct="1">
        <a:lnSpc>
          <a:spcPct val="85000"/>
        </a:lnSpc>
        <a:spcBef>
          <a:spcPts val="800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493688-7F5E-491E-A192-75058606D9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3A0D2-3583-4C17-9842-9B12A4E4F9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C27D2A-9714-894B-B54D-E1E4CF6550AD}"/>
              </a:ext>
            </a:extLst>
          </p:cNvPr>
          <p:cNvSpPr txBox="1"/>
          <p:nvPr/>
        </p:nvSpPr>
        <p:spPr>
          <a:xfrm>
            <a:off x="209299" y="3784668"/>
            <a:ext cx="4302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Go to “view slide master” to insert the partner logo and delete the red box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523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AAD798-64EA-3A41-8DFD-E991EE51AD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64E13C-791A-B04F-9FC8-C6681879FD25}"/>
              </a:ext>
            </a:extLst>
          </p:cNvPr>
          <p:cNvSpPr/>
          <p:nvPr/>
        </p:nvSpPr>
        <p:spPr>
          <a:xfrm>
            <a:off x="215153" y="4731721"/>
            <a:ext cx="716179" cy="2539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0" dirty="0">
                <a:solidFill>
                  <a:schemeClr val="bg1"/>
                </a:solidFill>
              </a:rPr>
              <a:t>Partner logo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55097C6-A18D-744C-B63D-CA32ABF5D4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45E7C1-42E5-5749-9520-CFD0E00BF4B6}"/>
              </a:ext>
            </a:extLst>
          </p:cNvPr>
          <p:cNvSpPr txBox="1"/>
          <p:nvPr/>
        </p:nvSpPr>
        <p:spPr>
          <a:xfrm>
            <a:off x="127524" y="3927602"/>
            <a:ext cx="3559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Select the red box to delete and replace with partner logo</a:t>
            </a:r>
          </a:p>
        </p:txBody>
      </p:sp>
    </p:spTree>
    <p:extLst>
      <p:ext uri="{BB962C8B-B14F-4D97-AF65-F5344CB8AC3E}">
        <p14:creationId xmlns:p14="http://schemas.microsoft.com/office/powerpoint/2010/main" val="387085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466C09-4BDF-FE4A-BB3E-C7761D2C70D1}"/>
              </a:ext>
            </a:extLst>
          </p:cNvPr>
          <p:cNvSpPr txBox="1"/>
          <p:nvPr/>
        </p:nvSpPr>
        <p:spPr>
          <a:xfrm>
            <a:off x="127523" y="4082034"/>
            <a:ext cx="4302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Go to “view slide master” to insert the partner logo and delete the red box</a:t>
            </a:r>
          </a:p>
        </p:txBody>
      </p:sp>
    </p:spTree>
    <p:extLst>
      <p:ext uri="{BB962C8B-B14F-4D97-AF65-F5344CB8AC3E}">
        <p14:creationId xmlns:p14="http://schemas.microsoft.com/office/powerpoint/2010/main" val="41867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8C52A7-14E0-1445-87F0-CF08AD396A2E}"/>
              </a:ext>
            </a:extLst>
          </p:cNvPr>
          <p:cNvSpPr txBox="1"/>
          <p:nvPr/>
        </p:nvSpPr>
        <p:spPr>
          <a:xfrm>
            <a:off x="127523" y="4082034"/>
            <a:ext cx="4302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Go to “view slide master” to insert the partner logo and delete the red box</a:t>
            </a:r>
          </a:p>
        </p:txBody>
      </p:sp>
    </p:spTree>
    <p:extLst>
      <p:ext uri="{BB962C8B-B14F-4D97-AF65-F5344CB8AC3E}">
        <p14:creationId xmlns:p14="http://schemas.microsoft.com/office/powerpoint/2010/main" val="358741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5D16B0-CC1D-AE45-81CC-548FF4181329}"/>
              </a:ext>
            </a:extLst>
          </p:cNvPr>
          <p:cNvSpPr txBox="1"/>
          <p:nvPr/>
        </p:nvSpPr>
        <p:spPr>
          <a:xfrm>
            <a:off x="127523" y="3747497"/>
            <a:ext cx="4302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Go to “view slide master” to insert the partner logo and delete the red box. Set transparency for partner logo to 75%. </a:t>
            </a:r>
          </a:p>
        </p:txBody>
      </p:sp>
    </p:spTree>
    <p:extLst>
      <p:ext uri="{BB962C8B-B14F-4D97-AF65-F5344CB8AC3E}">
        <p14:creationId xmlns:p14="http://schemas.microsoft.com/office/powerpoint/2010/main" val="347502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536E35-C26B-6849-A6B1-45A124B36A3F}"/>
              </a:ext>
            </a:extLst>
          </p:cNvPr>
          <p:cNvSpPr txBox="1"/>
          <p:nvPr/>
        </p:nvSpPr>
        <p:spPr>
          <a:xfrm>
            <a:off x="164694" y="3792102"/>
            <a:ext cx="4302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Go to “view slide master” to insert the partner logo and delete the red box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D0401-B6AD-5B48-8DB5-368C09D78C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5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5C72A5F-196F-B746-841A-023A8E03579A}"/>
              </a:ext>
            </a:extLst>
          </p:cNvPr>
          <p:cNvGrpSpPr/>
          <p:nvPr/>
        </p:nvGrpSpPr>
        <p:grpSpPr>
          <a:xfrm>
            <a:off x="4975860" y="3215640"/>
            <a:ext cx="1773280" cy="732789"/>
            <a:chOff x="7048500" y="4889500"/>
            <a:chExt cx="1582738" cy="654050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6606A77-889F-544C-8CA8-A88C6170A8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43800" y="4959350"/>
              <a:ext cx="341313" cy="452438"/>
            </a:xfrm>
            <a:custGeom>
              <a:avLst/>
              <a:gdLst>
                <a:gd name="T0" fmla="*/ 486 w 859"/>
                <a:gd name="T1" fmla="*/ 4 h 1142"/>
                <a:gd name="T2" fmla="*/ 603 w 859"/>
                <a:gd name="T3" fmla="*/ 30 h 1142"/>
                <a:gd name="T4" fmla="*/ 700 w 859"/>
                <a:gd name="T5" fmla="*/ 83 h 1142"/>
                <a:gd name="T6" fmla="*/ 771 w 859"/>
                <a:gd name="T7" fmla="*/ 167 h 1142"/>
                <a:gd name="T8" fmla="*/ 809 w 859"/>
                <a:gd name="T9" fmla="*/ 292 h 1142"/>
                <a:gd name="T10" fmla="*/ 641 w 859"/>
                <a:gd name="T11" fmla="*/ 307 h 1142"/>
                <a:gd name="T12" fmla="*/ 599 w 859"/>
                <a:gd name="T13" fmla="*/ 226 h 1142"/>
                <a:gd name="T14" fmla="*/ 528 w 859"/>
                <a:gd name="T15" fmla="*/ 179 h 1142"/>
                <a:gd name="T16" fmla="*/ 442 w 859"/>
                <a:gd name="T17" fmla="*/ 160 h 1142"/>
                <a:gd name="T18" fmla="*/ 358 w 859"/>
                <a:gd name="T19" fmla="*/ 162 h 1142"/>
                <a:gd name="T20" fmla="*/ 279 w 859"/>
                <a:gd name="T21" fmla="*/ 181 h 1142"/>
                <a:gd name="T22" fmla="*/ 220 w 859"/>
                <a:gd name="T23" fmla="*/ 225 h 1142"/>
                <a:gd name="T24" fmla="*/ 197 w 859"/>
                <a:gd name="T25" fmla="*/ 298 h 1142"/>
                <a:gd name="T26" fmla="*/ 220 w 859"/>
                <a:gd name="T27" fmla="*/ 367 h 1142"/>
                <a:gd name="T28" fmla="*/ 278 w 859"/>
                <a:gd name="T29" fmla="*/ 414 h 1142"/>
                <a:gd name="T30" fmla="*/ 363 w 859"/>
                <a:gd name="T31" fmla="*/ 446 h 1142"/>
                <a:gd name="T32" fmla="*/ 461 w 859"/>
                <a:gd name="T33" fmla="*/ 471 h 1142"/>
                <a:gd name="T34" fmla="*/ 564 w 859"/>
                <a:gd name="T35" fmla="*/ 496 h 1142"/>
                <a:gd name="T36" fmla="*/ 666 w 859"/>
                <a:gd name="T37" fmla="*/ 530 h 1142"/>
                <a:gd name="T38" fmla="*/ 756 w 859"/>
                <a:gd name="T39" fmla="*/ 578 h 1142"/>
                <a:gd name="T40" fmla="*/ 823 w 859"/>
                <a:gd name="T41" fmla="*/ 651 h 1142"/>
                <a:gd name="T42" fmla="*/ 856 w 859"/>
                <a:gd name="T43" fmla="*/ 754 h 1142"/>
                <a:gd name="T44" fmla="*/ 849 w 859"/>
                <a:gd name="T45" fmla="*/ 887 h 1142"/>
                <a:gd name="T46" fmla="*/ 801 w 859"/>
                <a:gd name="T47" fmla="*/ 992 h 1142"/>
                <a:gd name="T48" fmla="*/ 721 w 859"/>
                <a:gd name="T49" fmla="*/ 1067 h 1142"/>
                <a:gd name="T50" fmla="*/ 619 w 859"/>
                <a:gd name="T51" fmla="*/ 1114 h 1142"/>
                <a:gd name="T52" fmla="*/ 506 w 859"/>
                <a:gd name="T53" fmla="*/ 1138 h 1142"/>
                <a:gd name="T54" fmla="*/ 384 w 859"/>
                <a:gd name="T55" fmla="*/ 1140 h 1142"/>
                <a:gd name="T56" fmla="*/ 257 w 859"/>
                <a:gd name="T57" fmla="*/ 1119 h 1142"/>
                <a:gd name="T58" fmla="*/ 149 w 859"/>
                <a:gd name="T59" fmla="*/ 1069 h 1142"/>
                <a:gd name="T60" fmla="*/ 64 w 859"/>
                <a:gd name="T61" fmla="*/ 988 h 1142"/>
                <a:gd name="T62" fmla="*/ 13 w 859"/>
                <a:gd name="T63" fmla="*/ 871 h 1142"/>
                <a:gd name="T64" fmla="*/ 166 w 859"/>
                <a:gd name="T65" fmla="*/ 773 h 1142"/>
                <a:gd name="T66" fmla="*/ 191 w 859"/>
                <a:gd name="T67" fmla="*/ 872 h 1142"/>
                <a:gd name="T68" fmla="*/ 253 w 859"/>
                <a:gd name="T69" fmla="*/ 939 h 1142"/>
                <a:gd name="T70" fmla="*/ 339 w 859"/>
                <a:gd name="T71" fmla="*/ 973 h 1142"/>
                <a:gd name="T72" fmla="*/ 439 w 859"/>
                <a:gd name="T73" fmla="*/ 983 h 1142"/>
                <a:gd name="T74" fmla="*/ 513 w 859"/>
                <a:gd name="T75" fmla="*/ 978 h 1142"/>
                <a:gd name="T76" fmla="*/ 588 w 859"/>
                <a:gd name="T77" fmla="*/ 958 h 1142"/>
                <a:gd name="T78" fmla="*/ 648 w 859"/>
                <a:gd name="T79" fmla="*/ 919 h 1142"/>
                <a:gd name="T80" fmla="*/ 680 w 859"/>
                <a:gd name="T81" fmla="*/ 850 h 1142"/>
                <a:gd name="T82" fmla="*/ 671 w 859"/>
                <a:gd name="T83" fmla="*/ 764 h 1142"/>
                <a:gd name="T84" fmla="*/ 619 w 859"/>
                <a:gd name="T85" fmla="*/ 704 h 1142"/>
                <a:gd name="T86" fmla="*/ 534 w 859"/>
                <a:gd name="T87" fmla="*/ 664 h 1142"/>
                <a:gd name="T88" fmla="*/ 427 w 859"/>
                <a:gd name="T89" fmla="*/ 636 h 1142"/>
                <a:gd name="T90" fmla="*/ 317 w 859"/>
                <a:gd name="T91" fmla="*/ 610 h 1142"/>
                <a:gd name="T92" fmla="*/ 215 w 859"/>
                <a:gd name="T93" fmla="*/ 576 h 1142"/>
                <a:gd name="T94" fmla="*/ 125 w 859"/>
                <a:gd name="T95" fmla="*/ 527 h 1142"/>
                <a:gd name="T96" fmla="*/ 58 w 859"/>
                <a:gd name="T97" fmla="*/ 456 h 1142"/>
                <a:gd name="T98" fmla="*/ 23 w 859"/>
                <a:gd name="T99" fmla="*/ 353 h 1142"/>
                <a:gd name="T100" fmla="*/ 31 w 859"/>
                <a:gd name="T101" fmla="*/ 230 h 1142"/>
                <a:gd name="T102" fmla="*/ 80 w 859"/>
                <a:gd name="T103" fmla="*/ 132 h 1142"/>
                <a:gd name="T104" fmla="*/ 159 w 859"/>
                <a:gd name="T105" fmla="*/ 64 h 1142"/>
                <a:gd name="T106" fmla="*/ 257 w 859"/>
                <a:gd name="T107" fmla="*/ 20 h 1142"/>
                <a:gd name="T108" fmla="*/ 364 w 859"/>
                <a:gd name="T109" fmla="*/ 2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9" h="1142">
                  <a:moveTo>
                    <a:pt x="399" y="0"/>
                  </a:moveTo>
                  <a:lnTo>
                    <a:pt x="442" y="2"/>
                  </a:lnTo>
                  <a:lnTo>
                    <a:pt x="486" y="4"/>
                  </a:lnTo>
                  <a:lnTo>
                    <a:pt x="527" y="10"/>
                  </a:lnTo>
                  <a:lnTo>
                    <a:pt x="565" y="19"/>
                  </a:lnTo>
                  <a:lnTo>
                    <a:pt x="603" y="30"/>
                  </a:lnTo>
                  <a:lnTo>
                    <a:pt x="638" y="44"/>
                  </a:lnTo>
                  <a:lnTo>
                    <a:pt x="670" y="61"/>
                  </a:lnTo>
                  <a:lnTo>
                    <a:pt x="700" y="83"/>
                  </a:lnTo>
                  <a:lnTo>
                    <a:pt x="726" y="108"/>
                  </a:lnTo>
                  <a:lnTo>
                    <a:pt x="750" y="135"/>
                  </a:lnTo>
                  <a:lnTo>
                    <a:pt x="771" y="167"/>
                  </a:lnTo>
                  <a:lnTo>
                    <a:pt x="787" y="205"/>
                  </a:lnTo>
                  <a:lnTo>
                    <a:pt x="801" y="246"/>
                  </a:lnTo>
                  <a:lnTo>
                    <a:pt x="809" y="292"/>
                  </a:lnTo>
                  <a:lnTo>
                    <a:pt x="814" y="342"/>
                  </a:lnTo>
                  <a:lnTo>
                    <a:pt x="648" y="342"/>
                  </a:lnTo>
                  <a:lnTo>
                    <a:pt x="641" y="307"/>
                  </a:lnTo>
                  <a:lnTo>
                    <a:pt x="631" y="276"/>
                  </a:lnTo>
                  <a:lnTo>
                    <a:pt x="618" y="248"/>
                  </a:lnTo>
                  <a:lnTo>
                    <a:pt x="599" y="226"/>
                  </a:lnTo>
                  <a:lnTo>
                    <a:pt x="578" y="206"/>
                  </a:lnTo>
                  <a:lnTo>
                    <a:pt x="554" y="191"/>
                  </a:lnTo>
                  <a:lnTo>
                    <a:pt x="528" y="179"/>
                  </a:lnTo>
                  <a:lnTo>
                    <a:pt x="501" y="170"/>
                  </a:lnTo>
                  <a:lnTo>
                    <a:pt x="472" y="164"/>
                  </a:lnTo>
                  <a:lnTo>
                    <a:pt x="442" y="160"/>
                  </a:lnTo>
                  <a:lnTo>
                    <a:pt x="412" y="159"/>
                  </a:lnTo>
                  <a:lnTo>
                    <a:pt x="385" y="160"/>
                  </a:lnTo>
                  <a:lnTo>
                    <a:pt x="358" y="162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1"/>
                  </a:lnTo>
                  <a:lnTo>
                    <a:pt x="257" y="193"/>
                  </a:lnTo>
                  <a:lnTo>
                    <a:pt x="237" y="207"/>
                  </a:lnTo>
                  <a:lnTo>
                    <a:pt x="220" y="225"/>
                  </a:lnTo>
                  <a:lnTo>
                    <a:pt x="207" y="246"/>
                  </a:lnTo>
                  <a:lnTo>
                    <a:pt x="200" y="269"/>
                  </a:lnTo>
                  <a:lnTo>
                    <a:pt x="197" y="298"/>
                  </a:lnTo>
                  <a:lnTo>
                    <a:pt x="200" y="324"/>
                  </a:lnTo>
                  <a:lnTo>
                    <a:pt x="207" y="347"/>
                  </a:lnTo>
                  <a:lnTo>
                    <a:pt x="220" y="367"/>
                  </a:lnTo>
                  <a:lnTo>
                    <a:pt x="236" y="384"/>
                  </a:lnTo>
                  <a:lnTo>
                    <a:pt x="256" y="400"/>
                  </a:lnTo>
                  <a:lnTo>
                    <a:pt x="278" y="414"/>
                  </a:lnTo>
                  <a:lnTo>
                    <a:pt x="304" y="426"/>
                  </a:lnTo>
                  <a:lnTo>
                    <a:pt x="333" y="436"/>
                  </a:lnTo>
                  <a:lnTo>
                    <a:pt x="363" y="446"/>
                  </a:lnTo>
                  <a:lnTo>
                    <a:pt x="395" y="455"/>
                  </a:lnTo>
                  <a:lnTo>
                    <a:pt x="427" y="464"/>
                  </a:lnTo>
                  <a:lnTo>
                    <a:pt x="461" y="471"/>
                  </a:lnTo>
                  <a:lnTo>
                    <a:pt x="495" y="479"/>
                  </a:lnTo>
                  <a:lnTo>
                    <a:pt x="528" y="488"/>
                  </a:lnTo>
                  <a:lnTo>
                    <a:pt x="564" y="496"/>
                  </a:lnTo>
                  <a:lnTo>
                    <a:pt x="599" y="506"/>
                  </a:lnTo>
                  <a:lnTo>
                    <a:pt x="634" y="517"/>
                  </a:lnTo>
                  <a:lnTo>
                    <a:pt x="666" y="530"/>
                  </a:lnTo>
                  <a:lnTo>
                    <a:pt x="699" y="544"/>
                  </a:lnTo>
                  <a:lnTo>
                    <a:pt x="728" y="560"/>
                  </a:lnTo>
                  <a:lnTo>
                    <a:pt x="756" y="578"/>
                  </a:lnTo>
                  <a:lnTo>
                    <a:pt x="781" y="600"/>
                  </a:lnTo>
                  <a:lnTo>
                    <a:pt x="803" y="623"/>
                  </a:lnTo>
                  <a:lnTo>
                    <a:pt x="823" y="651"/>
                  </a:lnTo>
                  <a:lnTo>
                    <a:pt x="838" y="682"/>
                  </a:lnTo>
                  <a:lnTo>
                    <a:pt x="849" y="717"/>
                  </a:lnTo>
                  <a:lnTo>
                    <a:pt x="856" y="754"/>
                  </a:lnTo>
                  <a:lnTo>
                    <a:pt x="859" y="798"/>
                  </a:lnTo>
                  <a:lnTo>
                    <a:pt x="856" y="844"/>
                  </a:lnTo>
                  <a:lnTo>
                    <a:pt x="849" y="887"/>
                  </a:lnTo>
                  <a:lnTo>
                    <a:pt x="837" y="926"/>
                  </a:lnTo>
                  <a:lnTo>
                    <a:pt x="820" y="961"/>
                  </a:lnTo>
                  <a:lnTo>
                    <a:pt x="801" y="992"/>
                  </a:lnTo>
                  <a:lnTo>
                    <a:pt x="777" y="1021"/>
                  </a:lnTo>
                  <a:lnTo>
                    <a:pt x="751" y="1046"/>
                  </a:lnTo>
                  <a:lnTo>
                    <a:pt x="721" y="1067"/>
                  </a:lnTo>
                  <a:lnTo>
                    <a:pt x="689" y="1086"/>
                  </a:lnTo>
                  <a:lnTo>
                    <a:pt x="655" y="1100"/>
                  </a:lnTo>
                  <a:lnTo>
                    <a:pt x="619" y="1114"/>
                  </a:lnTo>
                  <a:lnTo>
                    <a:pt x="583" y="1124"/>
                  </a:lnTo>
                  <a:lnTo>
                    <a:pt x="544" y="1132"/>
                  </a:lnTo>
                  <a:lnTo>
                    <a:pt x="506" y="1138"/>
                  </a:lnTo>
                  <a:lnTo>
                    <a:pt x="467" y="1140"/>
                  </a:lnTo>
                  <a:lnTo>
                    <a:pt x="429" y="1142"/>
                  </a:lnTo>
                  <a:lnTo>
                    <a:pt x="384" y="1140"/>
                  </a:lnTo>
                  <a:lnTo>
                    <a:pt x="339" y="1137"/>
                  </a:lnTo>
                  <a:lnTo>
                    <a:pt x="297" y="1129"/>
                  </a:lnTo>
                  <a:lnTo>
                    <a:pt x="257" y="1119"/>
                  </a:lnTo>
                  <a:lnTo>
                    <a:pt x="218" y="1105"/>
                  </a:lnTo>
                  <a:lnTo>
                    <a:pt x="182" y="1089"/>
                  </a:lnTo>
                  <a:lnTo>
                    <a:pt x="149" y="1069"/>
                  </a:lnTo>
                  <a:lnTo>
                    <a:pt x="118" y="1046"/>
                  </a:lnTo>
                  <a:lnTo>
                    <a:pt x="89" y="1020"/>
                  </a:lnTo>
                  <a:lnTo>
                    <a:pt x="64" y="988"/>
                  </a:lnTo>
                  <a:lnTo>
                    <a:pt x="43" y="953"/>
                  </a:lnTo>
                  <a:lnTo>
                    <a:pt x="26" y="915"/>
                  </a:lnTo>
                  <a:lnTo>
                    <a:pt x="13" y="871"/>
                  </a:lnTo>
                  <a:lnTo>
                    <a:pt x="3" y="824"/>
                  </a:lnTo>
                  <a:lnTo>
                    <a:pt x="0" y="773"/>
                  </a:lnTo>
                  <a:lnTo>
                    <a:pt x="166" y="773"/>
                  </a:lnTo>
                  <a:lnTo>
                    <a:pt x="170" y="810"/>
                  </a:lnTo>
                  <a:lnTo>
                    <a:pt x="179" y="844"/>
                  </a:lnTo>
                  <a:lnTo>
                    <a:pt x="191" y="872"/>
                  </a:lnTo>
                  <a:lnTo>
                    <a:pt x="209" y="899"/>
                  </a:lnTo>
                  <a:lnTo>
                    <a:pt x="230" y="920"/>
                  </a:lnTo>
                  <a:lnTo>
                    <a:pt x="253" y="939"/>
                  </a:lnTo>
                  <a:lnTo>
                    <a:pt x="279" y="952"/>
                  </a:lnTo>
                  <a:lnTo>
                    <a:pt x="308" y="965"/>
                  </a:lnTo>
                  <a:lnTo>
                    <a:pt x="339" y="973"/>
                  </a:lnTo>
                  <a:lnTo>
                    <a:pt x="370" y="978"/>
                  </a:lnTo>
                  <a:lnTo>
                    <a:pt x="404" y="982"/>
                  </a:lnTo>
                  <a:lnTo>
                    <a:pt x="439" y="983"/>
                  </a:lnTo>
                  <a:lnTo>
                    <a:pt x="462" y="983"/>
                  </a:lnTo>
                  <a:lnTo>
                    <a:pt x="488" y="981"/>
                  </a:lnTo>
                  <a:lnTo>
                    <a:pt x="513" y="978"/>
                  </a:lnTo>
                  <a:lnTo>
                    <a:pt x="539" y="973"/>
                  </a:lnTo>
                  <a:lnTo>
                    <a:pt x="564" y="967"/>
                  </a:lnTo>
                  <a:lnTo>
                    <a:pt x="588" y="958"/>
                  </a:lnTo>
                  <a:lnTo>
                    <a:pt x="610" y="947"/>
                  </a:lnTo>
                  <a:lnTo>
                    <a:pt x="630" y="935"/>
                  </a:lnTo>
                  <a:lnTo>
                    <a:pt x="648" y="919"/>
                  </a:lnTo>
                  <a:lnTo>
                    <a:pt x="662" y="899"/>
                  </a:lnTo>
                  <a:lnTo>
                    <a:pt x="674" y="876"/>
                  </a:lnTo>
                  <a:lnTo>
                    <a:pt x="680" y="850"/>
                  </a:lnTo>
                  <a:lnTo>
                    <a:pt x="682" y="821"/>
                  </a:lnTo>
                  <a:lnTo>
                    <a:pt x="680" y="790"/>
                  </a:lnTo>
                  <a:lnTo>
                    <a:pt x="671" y="764"/>
                  </a:lnTo>
                  <a:lnTo>
                    <a:pt x="659" y="742"/>
                  </a:lnTo>
                  <a:lnTo>
                    <a:pt x="641" y="722"/>
                  </a:lnTo>
                  <a:lnTo>
                    <a:pt x="619" y="704"/>
                  </a:lnTo>
                  <a:lnTo>
                    <a:pt x="594" y="689"/>
                  </a:lnTo>
                  <a:lnTo>
                    <a:pt x="565" y="676"/>
                  </a:lnTo>
                  <a:lnTo>
                    <a:pt x="534" y="664"/>
                  </a:lnTo>
                  <a:lnTo>
                    <a:pt x="501" y="654"/>
                  </a:lnTo>
                  <a:lnTo>
                    <a:pt x="465" y="644"/>
                  </a:lnTo>
                  <a:lnTo>
                    <a:pt x="427" y="636"/>
                  </a:lnTo>
                  <a:lnTo>
                    <a:pt x="390" y="627"/>
                  </a:lnTo>
                  <a:lnTo>
                    <a:pt x="352" y="618"/>
                  </a:lnTo>
                  <a:lnTo>
                    <a:pt x="317" y="610"/>
                  </a:lnTo>
                  <a:lnTo>
                    <a:pt x="282" y="600"/>
                  </a:lnTo>
                  <a:lnTo>
                    <a:pt x="247" y="588"/>
                  </a:lnTo>
                  <a:lnTo>
                    <a:pt x="215" y="576"/>
                  </a:lnTo>
                  <a:lnTo>
                    <a:pt x="182" y="562"/>
                  </a:lnTo>
                  <a:lnTo>
                    <a:pt x="153" y="546"/>
                  </a:lnTo>
                  <a:lnTo>
                    <a:pt x="125" y="527"/>
                  </a:lnTo>
                  <a:lnTo>
                    <a:pt x="99" y="506"/>
                  </a:lnTo>
                  <a:lnTo>
                    <a:pt x="77" y="483"/>
                  </a:lnTo>
                  <a:lnTo>
                    <a:pt x="58" y="456"/>
                  </a:lnTo>
                  <a:lnTo>
                    <a:pt x="42" y="425"/>
                  </a:lnTo>
                  <a:lnTo>
                    <a:pt x="31" y="392"/>
                  </a:lnTo>
                  <a:lnTo>
                    <a:pt x="23" y="353"/>
                  </a:lnTo>
                  <a:lnTo>
                    <a:pt x="21" y="311"/>
                  </a:lnTo>
                  <a:lnTo>
                    <a:pt x="23" y="268"/>
                  </a:lnTo>
                  <a:lnTo>
                    <a:pt x="31" y="230"/>
                  </a:lnTo>
                  <a:lnTo>
                    <a:pt x="43" y="193"/>
                  </a:lnTo>
                  <a:lnTo>
                    <a:pt x="59" y="161"/>
                  </a:lnTo>
                  <a:lnTo>
                    <a:pt x="80" y="132"/>
                  </a:lnTo>
                  <a:lnTo>
                    <a:pt x="103" y="106"/>
                  </a:lnTo>
                  <a:lnTo>
                    <a:pt x="130" y="84"/>
                  </a:lnTo>
                  <a:lnTo>
                    <a:pt x="159" y="64"/>
                  </a:lnTo>
                  <a:lnTo>
                    <a:pt x="190" y="46"/>
                  </a:lnTo>
                  <a:lnTo>
                    <a:pt x="222" y="32"/>
                  </a:lnTo>
                  <a:lnTo>
                    <a:pt x="257" y="20"/>
                  </a:lnTo>
                  <a:lnTo>
                    <a:pt x="292" y="12"/>
                  </a:lnTo>
                  <a:lnTo>
                    <a:pt x="328" y="5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21">
              <a:extLst>
                <a:ext uri="{FF2B5EF4-FFF2-40B4-BE49-F238E27FC236}">
                  <a16:creationId xmlns:a16="http://schemas.microsoft.com/office/drawing/2014/main" id="{F15FC165-AE43-5F43-961C-611A2D4382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97813" y="4959350"/>
              <a:ext cx="377825" cy="452438"/>
            </a:xfrm>
            <a:custGeom>
              <a:avLst/>
              <a:gdLst>
                <a:gd name="T0" fmla="*/ 631 w 951"/>
                <a:gd name="T1" fmla="*/ 580 h 1142"/>
                <a:gd name="T2" fmla="*/ 531 w 951"/>
                <a:gd name="T3" fmla="*/ 605 h 1142"/>
                <a:gd name="T4" fmla="*/ 418 w 951"/>
                <a:gd name="T5" fmla="*/ 621 h 1142"/>
                <a:gd name="T6" fmla="*/ 322 w 951"/>
                <a:gd name="T7" fmla="*/ 641 h 1142"/>
                <a:gd name="T8" fmla="*/ 248 w 951"/>
                <a:gd name="T9" fmla="*/ 676 h 1142"/>
                <a:gd name="T10" fmla="*/ 197 w 951"/>
                <a:gd name="T11" fmla="*/ 733 h 1142"/>
                <a:gd name="T12" fmla="*/ 177 w 951"/>
                <a:gd name="T13" fmla="*/ 823 h 1142"/>
                <a:gd name="T14" fmla="*/ 195 w 951"/>
                <a:gd name="T15" fmla="*/ 904 h 1142"/>
                <a:gd name="T16" fmla="*/ 246 w 951"/>
                <a:gd name="T17" fmla="*/ 953 h 1142"/>
                <a:gd name="T18" fmla="*/ 318 w 951"/>
                <a:gd name="T19" fmla="*/ 978 h 1142"/>
                <a:gd name="T20" fmla="*/ 420 w 951"/>
                <a:gd name="T21" fmla="*/ 981 h 1142"/>
                <a:gd name="T22" fmla="*/ 540 w 951"/>
                <a:gd name="T23" fmla="*/ 947 h 1142"/>
                <a:gd name="T24" fmla="*/ 621 w 951"/>
                <a:gd name="T25" fmla="*/ 885 h 1142"/>
                <a:gd name="T26" fmla="*/ 667 w 951"/>
                <a:gd name="T27" fmla="*/ 810 h 1142"/>
                <a:gd name="T28" fmla="*/ 682 w 951"/>
                <a:gd name="T29" fmla="*/ 737 h 1142"/>
                <a:gd name="T30" fmla="*/ 502 w 951"/>
                <a:gd name="T31" fmla="*/ 0 h 1142"/>
                <a:gd name="T32" fmla="*/ 604 w 951"/>
                <a:gd name="T33" fmla="*/ 12 h 1142"/>
                <a:gd name="T34" fmla="*/ 699 w 951"/>
                <a:gd name="T35" fmla="*/ 40 h 1142"/>
                <a:gd name="T36" fmla="*/ 776 w 951"/>
                <a:gd name="T37" fmla="*/ 93 h 1142"/>
                <a:gd name="T38" fmla="*/ 828 w 951"/>
                <a:gd name="T39" fmla="*/ 177 h 1142"/>
                <a:gd name="T40" fmla="*/ 848 w 951"/>
                <a:gd name="T41" fmla="*/ 299 h 1142"/>
                <a:gd name="T42" fmla="*/ 849 w 951"/>
                <a:gd name="T43" fmla="*/ 916 h 1142"/>
                <a:gd name="T44" fmla="*/ 861 w 951"/>
                <a:gd name="T45" fmla="*/ 967 h 1142"/>
                <a:gd name="T46" fmla="*/ 900 w 951"/>
                <a:gd name="T47" fmla="*/ 983 h 1142"/>
                <a:gd name="T48" fmla="*/ 951 w 951"/>
                <a:gd name="T49" fmla="*/ 972 h 1142"/>
                <a:gd name="T50" fmla="*/ 900 w 951"/>
                <a:gd name="T51" fmla="*/ 1134 h 1142"/>
                <a:gd name="T52" fmla="*/ 805 w 951"/>
                <a:gd name="T53" fmla="*/ 1139 h 1142"/>
                <a:gd name="T54" fmla="*/ 739 w 951"/>
                <a:gd name="T55" fmla="*/ 1110 h 1142"/>
                <a:gd name="T56" fmla="*/ 699 w 951"/>
                <a:gd name="T57" fmla="*/ 1042 h 1142"/>
                <a:gd name="T58" fmla="*/ 655 w 951"/>
                <a:gd name="T59" fmla="*/ 1013 h 1142"/>
                <a:gd name="T60" fmla="*/ 531 w 951"/>
                <a:gd name="T61" fmla="*/ 1100 h 1142"/>
                <a:gd name="T62" fmla="*/ 387 w 951"/>
                <a:gd name="T63" fmla="*/ 1139 h 1142"/>
                <a:gd name="T64" fmla="*/ 253 w 951"/>
                <a:gd name="T65" fmla="*/ 1135 h 1142"/>
                <a:gd name="T66" fmla="*/ 144 w 951"/>
                <a:gd name="T67" fmla="*/ 1100 h 1142"/>
                <a:gd name="T68" fmla="*/ 61 w 951"/>
                <a:gd name="T69" fmla="*/ 1032 h 1142"/>
                <a:gd name="T70" fmla="*/ 11 w 951"/>
                <a:gd name="T71" fmla="*/ 927 h 1142"/>
                <a:gd name="T72" fmla="*/ 3 w 951"/>
                <a:gd name="T73" fmla="*/ 789 h 1142"/>
                <a:gd name="T74" fmla="*/ 34 w 951"/>
                <a:gd name="T75" fmla="*/ 676 h 1142"/>
                <a:gd name="T76" fmla="*/ 95 w 951"/>
                <a:gd name="T77" fmla="*/ 598 h 1142"/>
                <a:gd name="T78" fmla="*/ 178 w 951"/>
                <a:gd name="T79" fmla="*/ 549 h 1142"/>
                <a:gd name="T80" fmla="*/ 275 w 951"/>
                <a:gd name="T81" fmla="*/ 516 h 1142"/>
                <a:gd name="T82" fmla="*/ 382 w 951"/>
                <a:gd name="T83" fmla="*/ 493 h 1142"/>
                <a:gd name="T84" fmla="*/ 491 w 951"/>
                <a:gd name="T85" fmla="*/ 475 h 1142"/>
                <a:gd name="T86" fmla="*/ 582 w 951"/>
                <a:gd name="T87" fmla="*/ 456 h 1142"/>
                <a:gd name="T88" fmla="*/ 648 w 951"/>
                <a:gd name="T89" fmla="*/ 424 h 1142"/>
                <a:gd name="T90" fmla="*/ 682 w 951"/>
                <a:gd name="T91" fmla="*/ 367 h 1142"/>
                <a:gd name="T92" fmla="*/ 675 w 951"/>
                <a:gd name="T93" fmla="*/ 277 h 1142"/>
                <a:gd name="T94" fmla="*/ 638 w 951"/>
                <a:gd name="T95" fmla="*/ 212 h 1142"/>
                <a:gd name="T96" fmla="*/ 580 w 951"/>
                <a:gd name="T97" fmla="*/ 176 h 1142"/>
                <a:gd name="T98" fmla="*/ 507 w 951"/>
                <a:gd name="T99" fmla="*/ 161 h 1142"/>
                <a:gd name="T100" fmla="*/ 424 w 951"/>
                <a:gd name="T101" fmla="*/ 160 h 1142"/>
                <a:gd name="T102" fmla="*/ 332 w 951"/>
                <a:gd name="T103" fmla="*/ 176 h 1142"/>
                <a:gd name="T104" fmla="*/ 261 w 951"/>
                <a:gd name="T105" fmla="*/ 220 h 1142"/>
                <a:gd name="T106" fmla="*/ 218 w 951"/>
                <a:gd name="T107" fmla="*/ 294 h 1142"/>
                <a:gd name="T108" fmla="*/ 40 w 951"/>
                <a:gd name="T109" fmla="*/ 365 h 1142"/>
                <a:gd name="T110" fmla="*/ 66 w 951"/>
                <a:gd name="T111" fmla="*/ 223 h 1142"/>
                <a:gd name="T112" fmla="*/ 129 w 951"/>
                <a:gd name="T113" fmla="*/ 120 h 1142"/>
                <a:gd name="T114" fmla="*/ 223 w 951"/>
                <a:gd name="T115" fmla="*/ 51 h 1142"/>
                <a:gd name="T116" fmla="*/ 338 w 951"/>
                <a:gd name="T117" fmla="*/ 13 h 1142"/>
                <a:gd name="T118" fmla="*/ 469 w 951"/>
                <a:gd name="T119" fmla="*/ 0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1" h="1142">
                  <a:moveTo>
                    <a:pt x="682" y="554"/>
                  </a:moveTo>
                  <a:lnTo>
                    <a:pt x="658" y="569"/>
                  </a:lnTo>
                  <a:lnTo>
                    <a:pt x="631" y="580"/>
                  </a:lnTo>
                  <a:lnTo>
                    <a:pt x="599" y="590"/>
                  </a:lnTo>
                  <a:lnTo>
                    <a:pt x="566" y="597"/>
                  </a:lnTo>
                  <a:lnTo>
                    <a:pt x="531" y="605"/>
                  </a:lnTo>
                  <a:lnTo>
                    <a:pt x="494" y="610"/>
                  </a:lnTo>
                  <a:lnTo>
                    <a:pt x="455" y="615"/>
                  </a:lnTo>
                  <a:lnTo>
                    <a:pt x="418" y="621"/>
                  </a:lnTo>
                  <a:lnTo>
                    <a:pt x="381" y="627"/>
                  </a:lnTo>
                  <a:lnTo>
                    <a:pt x="351" y="633"/>
                  </a:lnTo>
                  <a:lnTo>
                    <a:pt x="322" y="641"/>
                  </a:lnTo>
                  <a:lnTo>
                    <a:pt x="296" y="651"/>
                  </a:lnTo>
                  <a:lnTo>
                    <a:pt x="271" y="662"/>
                  </a:lnTo>
                  <a:lnTo>
                    <a:pt x="248" y="676"/>
                  </a:lnTo>
                  <a:lnTo>
                    <a:pt x="228" y="692"/>
                  </a:lnTo>
                  <a:lnTo>
                    <a:pt x="210" y="711"/>
                  </a:lnTo>
                  <a:lnTo>
                    <a:pt x="197" y="733"/>
                  </a:lnTo>
                  <a:lnTo>
                    <a:pt x="185" y="759"/>
                  </a:lnTo>
                  <a:lnTo>
                    <a:pt x="179" y="789"/>
                  </a:lnTo>
                  <a:lnTo>
                    <a:pt x="177" y="823"/>
                  </a:lnTo>
                  <a:lnTo>
                    <a:pt x="179" y="854"/>
                  </a:lnTo>
                  <a:lnTo>
                    <a:pt x="185" y="880"/>
                  </a:lnTo>
                  <a:lnTo>
                    <a:pt x="195" y="904"/>
                  </a:lnTo>
                  <a:lnTo>
                    <a:pt x="210" y="924"/>
                  </a:lnTo>
                  <a:lnTo>
                    <a:pt x="226" y="940"/>
                  </a:lnTo>
                  <a:lnTo>
                    <a:pt x="246" y="953"/>
                  </a:lnTo>
                  <a:lnTo>
                    <a:pt x="269" y="965"/>
                  </a:lnTo>
                  <a:lnTo>
                    <a:pt x="292" y="973"/>
                  </a:lnTo>
                  <a:lnTo>
                    <a:pt x="318" y="978"/>
                  </a:lnTo>
                  <a:lnTo>
                    <a:pt x="345" y="982"/>
                  </a:lnTo>
                  <a:lnTo>
                    <a:pt x="372" y="983"/>
                  </a:lnTo>
                  <a:lnTo>
                    <a:pt x="420" y="981"/>
                  </a:lnTo>
                  <a:lnTo>
                    <a:pt x="464" y="973"/>
                  </a:lnTo>
                  <a:lnTo>
                    <a:pt x="504" y="962"/>
                  </a:lnTo>
                  <a:lnTo>
                    <a:pt x="540" y="947"/>
                  </a:lnTo>
                  <a:lnTo>
                    <a:pt x="570" y="929"/>
                  </a:lnTo>
                  <a:lnTo>
                    <a:pt x="597" y="909"/>
                  </a:lnTo>
                  <a:lnTo>
                    <a:pt x="621" y="885"/>
                  </a:lnTo>
                  <a:lnTo>
                    <a:pt x="639" y="861"/>
                  </a:lnTo>
                  <a:lnTo>
                    <a:pt x="655" y="836"/>
                  </a:lnTo>
                  <a:lnTo>
                    <a:pt x="667" y="810"/>
                  </a:lnTo>
                  <a:lnTo>
                    <a:pt x="675" y="785"/>
                  </a:lnTo>
                  <a:lnTo>
                    <a:pt x="680" y="760"/>
                  </a:lnTo>
                  <a:lnTo>
                    <a:pt x="682" y="737"/>
                  </a:lnTo>
                  <a:lnTo>
                    <a:pt x="682" y="554"/>
                  </a:lnTo>
                  <a:close/>
                  <a:moveTo>
                    <a:pt x="469" y="0"/>
                  </a:moveTo>
                  <a:lnTo>
                    <a:pt x="502" y="0"/>
                  </a:lnTo>
                  <a:lnTo>
                    <a:pt x="537" y="3"/>
                  </a:lnTo>
                  <a:lnTo>
                    <a:pt x="571" y="7"/>
                  </a:lnTo>
                  <a:lnTo>
                    <a:pt x="604" y="12"/>
                  </a:lnTo>
                  <a:lnTo>
                    <a:pt x="637" y="18"/>
                  </a:lnTo>
                  <a:lnTo>
                    <a:pt x="669" y="28"/>
                  </a:lnTo>
                  <a:lnTo>
                    <a:pt x="699" y="40"/>
                  </a:lnTo>
                  <a:lnTo>
                    <a:pt x="726" y="54"/>
                  </a:lnTo>
                  <a:lnTo>
                    <a:pt x="752" y="73"/>
                  </a:lnTo>
                  <a:lnTo>
                    <a:pt x="776" y="93"/>
                  </a:lnTo>
                  <a:lnTo>
                    <a:pt x="797" y="117"/>
                  </a:lnTo>
                  <a:lnTo>
                    <a:pt x="815" y="145"/>
                  </a:lnTo>
                  <a:lnTo>
                    <a:pt x="828" y="177"/>
                  </a:lnTo>
                  <a:lnTo>
                    <a:pt x="840" y="213"/>
                  </a:lnTo>
                  <a:lnTo>
                    <a:pt x="846" y="255"/>
                  </a:lnTo>
                  <a:lnTo>
                    <a:pt x="848" y="299"/>
                  </a:lnTo>
                  <a:lnTo>
                    <a:pt x="848" y="861"/>
                  </a:lnTo>
                  <a:lnTo>
                    <a:pt x="848" y="890"/>
                  </a:lnTo>
                  <a:lnTo>
                    <a:pt x="849" y="916"/>
                  </a:lnTo>
                  <a:lnTo>
                    <a:pt x="851" y="937"/>
                  </a:lnTo>
                  <a:lnTo>
                    <a:pt x="854" y="953"/>
                  </a:lnTo>
                  <a:lnTo>
                    <a:pt x="861" y="967"/>
                  </a:lnTo>
                  <a:lnTo>
                    <a:pt x="871" y="976"/>
                  </a:lnTo>
                  <a:lnTo>
                    <a:pt x="883" y="981"/>
                  </a:lnTo>
                  <a:lnTo>
                    <a:pt x="900" y="983"/>
                  </a:lnTo>
                  <a:lnTo>
                    <a:pt x="915" y="982"/>
                  </a:lnTo>
                  <a:lnTo>
                    <a:pt x="933" y="980"/>
                  </a:lnTo>
                  <a:lnTo>
                    <a:pt x="951" y="972"/>
                  </a:lnTo>
                  <a:lnTo>
                    <a:pt x="951" y="1112"/>
                  </a:lnTo>
                  <a:lnTo>
                    <a:pt x="928" y="1124"/>
                  </a:lnTo>
                  <a:lnTo>
                    <a:pt x="900" y="1134"/>
                  </a:lnTo>
                  <a:lnTo>
                    <a:pt x="869" y="1139"/>
                  </a:lnTo>
                  <a:lnTo>
                    <a:pt x="832" y="1142"/>
                  </a:lnTo>
                  <a:lnTo>
                    <a:pt x="805" y="1139"/>
                  </a:lnTo>
                  <a:lnTo>
                    <a:pt x="780" y="1134"/>
                  </a:lnTo>
                  <a:lnTo>
                    <a:pt x="757" y="1124"/>
                  </a:lnTo>
                  <a:lnTo>
                    <a:pt x="739" y="1110"/>
                  </a:lnTo>
                  <a:lnTo>
                    <a:pt x="721" y="1092"/>
                  </a:lnTo>
                  <a:lnTo>
                    <a:pt x="709" y="1069"/>
                  </a:lnTo>
                  <a:lnTo>
                    <a:pt x="699" y="1042"/>
                  </a:lnTo>
                  <a:lnTo>
                    <a:pt x="694" y="1010"/>
                  </a:lnTo>
                  <a:lnTo>
                    <a:pt x="692" y="972"/>
                  </a:lnTo>
                  <a:lnTo>
                    <a:pt x="655" y="1013"/>
                  </a:lnTo>
                  <a:lnTo>
                    <a:pt x="617" y="1048"/>
                  </a:lnTo>
                  <a:lnTo>
                    <a:pt x="576" y="1077"/>
                  </a:lnTo>
                  <a:lnTo>
                    <a:pt x="531" y="1100"/>
                  </a:lnTo>
                  <a:lnTo>
                    <a:pt x="485" y="1119"/>
                  </a:lnTo>
                  <a:lnTo>
                    <a:pt x="438" y="1132"/>
                  </a:lnTo>
                  <a:lnTo>
                    <a:pt x="387" y="1139"/>
                  </a:lnTo>
                  <a:lnTo>
                    <a:pt x="336" y="1142"/>
                  </a:lnTo>
                  <a:lnTo>
                    <a:pt x="294" y="1140"/>
                  </a:lnTo>
                  <a:lnTo>
                    <a:pt x="253" y="1135"/>
                  </a:lnTo>
                  <a:lnTo>
                    <a:pt x="214" y="1127"/>
                  </a:lnTo>
                  <a:lnTo>
                    <a:pt x="178" y="1115"/>
                  </a:lnTo>
                  <a:lnTo>
                    <a:pt x="144" y="1100"/>
                  </a:lnTo>
                  <a:lnTo>
                    <a:pt x="113" y="1081"/>
                  </a:lnTo>
                  <a:lnTo>
                    <a:pt x="85" y="1058"/>
                  </a:lnTo>
                  <a:lnTo>
                    <a:pt x="61" y="1032"/>
                  </a:lnTo>
                  <a:lnTo>
                    <a:pt x="40" y="1001"/>
                  </a:lnTo>
                  <a:lnTo>
                    <a:pt x="22" y="966"/>
                  </a:lnTo>
                  <a:lnTo>
                    <a:pt x="11" y="927"/>
                  </a:lnTo>
                  <a:lnTo>
                    <a:pt x="3" y="884"/>
                  </a:lnTo>
                  <a:lnTo>
                    <a:pt x="0" y="835"/>
                  </a:lnTo>
                  <a:lnTo>
                    <a:pt x="3" y="789"/>
                  </a:lnTo>
                  <a:lnTo>
                    <a:pt x="9" y="747"/>
                  </a:lnTo>
                  <a:lnTo>
                    <a:pt x="20" y="709"/>
                  </a:lnTo>
                  <a:lnTo>
                    <a:pt x="34" y="676"/>
                  </a:lnTo>
                  <a:lnTo>
                    <a:pt x="51" y="647"/>
                  </a:lnTo>
                  <a:lnTo>
                    <a:pt x="71" y="621"/>
                  </a:lnTo>
                  <a:lnTo>
                    <a:pt x="95" y="598"/>
                  </a:lnTo>
                  <a:lnTo>
                    <a:pt x="121" y="580"/>
                  </a:lnTo>
                  <a:lnTo>
                    <a:pt x="148" y="562"/>
                  </a:lnTo>
                  <a:lnTo>
                    <a:pt x="178" y="549"/>
                  </a:lnTo>
                  <a:lnTo>
                    <a:pt x="209" y="536"/>
                  </a:lnTo>
                  <a:lnTo>
                    <a:pt x="241" y="525"/>
                  </a:lnTo>
                  <a:lnTo>
                    <a:pt x="275" y="516"/>
                  </a:lnTo>
                  <a:lnTo>
                    <a:pt x="308" y="507"/>
                  </a:lnTo>
                  <a:lnTo>
                    <a:pt x="343" y="500"/>
                  </a:lnTo>
                  <a:lnTo>
                    <a:pt x="382" y="493"/>
                  </a:lnTo>
                  <a:lnTo>
                    <a:pt x="420" y="486"/>
                  </a:lnTo>
                  <a:lnTo>
                    <a:pt x="456" y="481"/>
                  </a:lnTo>
                  <a:lnTo>
                    <a:pt x="491" y="475"/>
                  </a:lnTo>
                  <a:lnTo>
                    <a:pt x="524" y="470"/>
                  </a:lnTo>
                  <a:lnTo>
                    <a:pt x="555" y="464"/>
                  </a:lnTo>
                  <a:lnTo>
                    <a:pt x="582" y="456"/>
                  </a:lnTo>
                  <a:lnTo>
                    <a:pt x="607" y="448"/>
                  </a:lnTo>
                  <a:lnTo>
                    <a:pt x="629" y="438"/>
                  </a:lnTo>
                  <a:lnTo>
                    <a:pt x="648" y="424"/>
                  </a:lnTo>
                  <a:lnTo>
                    <a:pt x="663" y="408"/>
                  </a:lnTo>
                  <a:lnTo>
                    <a:pt x="674" y="389"/>
                  </a:lnTo>
                  <a:lnTo>
                    <a:pt x="682" y="367"/>
                  </a:lnTo>
                  <a:lnTo>
                    <a:pt x="684" y="341"/>
                  </a:lnTo>
                  <a:lnTo>
                    <a:pt x="682" y="307"/>
                  </a:lnTo>
                  <a:lnTo>
                    <a:pt x="675" y="277"/>
                  </a:lnTo>
                  <a:lnTo>
                    <a:pt x="667" y="252"/>
                  </a:lnTo>
                  <a:lnTo>
                    <a:pt x="654" y="230"/>
                  </a:lnTo>
                  <a:lnTo>
                    <a:pt x="638" y="212"/>
                  </a:lnTo>
                  <a:lnTo>
                    <a:pt x="621" y="197"/>
                  </a:lnTo>
                  <a:lnTo>
                    <a:pt x="601" y="185"/>
                  </a:lnTo>
                  <a:lnTo>
                    <a:pt x="580" y="176"/>
                  </a:lnTo>
                  <a:lnTo>
                    <a:pt x="556" y="169"/>
                  </a:lnTo>
                  <a:lnTo>
                    <a:pt x="532" y="164"/>
                  </a:lnTo>
                  <a:lnTo>
                    <a:pt x="507" y="161"/>
                  </a:lnTo>
                  <a:lnTo>
                    <a:pt x="483" y="159"/>
                  </a:lnTo>
                  <a:lnTo>
                    <a:pt x="459" y="159"/>
                  </a:lnTo>
                  <a:lnTo>
                    <a:pt x="424" y="160"/>
                  </a:lnTo>
                  <a:lnTo>
                    <a:pt x="392" y="162"/>
                  </a:lnTo>
                  <a:lnTo>
                    <a:pt x="361" y="169"/>
                  </a:lnTo>
                  <a:lnTo>
                    <a:pt x="332" y="176"/>
                  </a:lnTo>
                  <a:lnTo>
                    <a:pt x="306" y="187"/>
                  </a:lnTo>
                  <a:lnTo>
                    <a:pt x="282" y="202"/>
                  </a:lnTo>
                  <a:lnTo>
                    <a:pt x="261" y="220"/>
                  </a:lnTo>
                  <a:lnTo>
                    <a:pt x="244" y="241"/>
                  </a:lnTo>
                  <a:lnTo>
                    <a:pt x="229" y="266"/>
                  </a:lnTo>
                  <a:lnTo>
                    <a:pt x="218" y="294"/>
                  </a:lnTo>
                  <a:lnTo>
                    <a:pt x="210" y="328"/>
                  </a:lnTo>
                  <a:lnTo>
                    <a:pt x="206" y="365"/>
                  </a:lnTo>
                  <a:lnTo>
                    <a:pt x="40" y="365"/>
                  </a:lnTo>
                  <a:lnTo>
                    <a:pt x="44" y="313"/>
                  </a:lnTo>
                  <a:lnTo>
                    <a:pt x="52" y="267"/>
                  </a:lnTo>
                  <a:lnTo>
                    <a:pt x="66" y="223"/>
                  </a:lnTo>
                  <a:lnTo>
                    <a:pt x="83" y="185"/>
                  </a:lnTo>
                  <a:lnTo>
                    <a:pt x="105" y="151"/>
                  </a:lnTo>
                  <a:lnTo>
                    <a:pt x="129" y="120"/>
                  </a:lnTo>
                  <a:lnTo>
                    <a:pt x="158" y="94"/>
                  </a:lnTo>
                  <a:lnTo>
                    <a:pt x="189" y="70"/>
                  </a:lnTo>
                  <a:lnTo>
                    <a:pt x="223" y="51"/>
                  </a:lnTo>
                  <a:lnTo>
                    <a:pt x="259" y="35"/>
                  </a:lnTo>
                  <a:lnTo>
                    <a:pt x="297" y="22"/>
                  </a:lnTo>
                  <a:lnTo>
                    <a:pt x="338" y="13"/>
                  </a:lnTo>
                  <a:lnTo>
                    <a:pt x="381" y="5"/>
                  </a:lnTo>
                  <a:lnTo>
                    <a:pt x="424" y="2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84FFB7A7-9A66-114C-B072-D0F83B7CE0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70875" y="4959350"/>
              <a:ext cx="341313" cy="452438"/>
            </a:xfrm>
            <a:custGeom>
              <a:avLst/>
              <a:gdLst>
                <a:gd name="T0" fmla="*/ 487 w 860"/>
                <a:gd name="T1" fmla="*/ 4 h 1142"/>
                <a:gd name="T2" fmla="*/ 603 w 860"/>
                <a:gd name="T3" fmla="*/ 30 h 1142"/>
                <a:gd name="T4" fmla="*/ 700 w 860"/>
                <a:gd name="T5" fmla="*/ 83 h 1142"/>
                <a:gd name="T6" fmla="*/ 771 w 860"/>
                <a:gd name="T7" fmla="*/ 167 h 1142"/>
                <a:gd name="T8" fmla="*/ 810 w 860"/>
                <a:gd name="T9" fmla="*/ 292 h 1142"/>
                <a:gd name="T10" fmla="*/ 642 w 860"/>
                <a:gd name="T11" fmla="*/ 307 h 1142"/>
                <a:gd name="T12" fmla="*/ 600 w 860"/>
                <a:gd name="T13" fmla="*/ 226 h 1142"/>
                <a:gd name="T14" fmla="*/ 529 w 860"/>
                <a:gd name="T15" fmla="*/ 179 h 1142"/>
                <a:gd name="T16" fmla="*/ 443 w 860"/>
                <a:gd name="T17" fmla="*/ 160 h 1142"/>
                <a:gd name="T18" fmla="*/ 358 w 860"/>
                <a:gd name="T19" fmla="*/ 162 h 1142"/>
                <a:gd name="T20" fmla="*/ 280 w 860"/>
                <a:gd name="T21" fmla="*/ 181 h 1142"/>
                <a:gd name="T22" fmla="*/ 220 w 860"/>
                <a:gd name="T23" fmla="*/ 225 h 1142"/>
                <a:gd name="T24" fmla="*/ 198 w 860"/>
                <a:gd name="T25" fmla="*/ 298 h 1142"/>
                <a:gd name="T26" fmla="*/ 220 w 860"/>
                <a:gd name="T27" fmla="*/ 367 h 1142"/>
                <a:gd name="T28" fmla="*/ 279 w 860"/>
                <a:gd name="T29" fmla="*/ 414 h 1142"/>
                <a:gd name="T30" fmla="*/ 363 w 860"/>
                <a:gd name="T31" fmla="*/ 446 h 1142"/>
                <a:gd name="T32" fmla="*/ 462 w 860"/>
                <a:gd name="T33" fmla="*/ 471 h 1142"/>
                <a:gd name="T34" fmla="*/ 564 w 860"/>
                <a:gd name="T35" fmla="*/ 496 h 1142"/>
                <a:gd name="T36" fmla="*/ 667 w 860"/>
                <a:gd name="T37" fmla="*/ 530 h 1142"/>
                <a:gd name="T38" fmla="*/ 756 w 860"/>
                <a:gd name="T39" fmla="*/ 578 h 1142"/>
                <a:gd name="T40" fmla="*/ 824 w 860"/>
                <a:gd name="T41" fmla="*/ 651 h 1142"/>
                <a:gd name="T42" fmla="*/ 857 w 860"/>
                <a:gd name="T43" fmla="*/ 754 h 1142"/>
                <a:gd name="T44" fmla="*/ 850 w 860"/>
                <a:gd name="T45" fmla="*/ 887 h 1142"/>
                <a:gd name="T46" fmla="*/ 801 w 860"/>
                <a:gd name="T47" fmla="*/ 992 h 1142"/>
                <a:gd name="T48" fmla="*/ 722 w 860"/>
                <a:gd name="T49" fmla="*/ 1067 h 1142"/>
                <a:gd name="T50" fmla="*/ 620 w 860"/>
                <a:gd name="T51" fmla="*/ 1114 h 1142"/>
                <a:gd name="T52" fmla="*/ 506 w 860"/>
                <a:gd name="T53" fmla="*/ 1138 h 1142"/>
                <a:gd name="T54" fmla="*/ 383 w 860"/>
                <a:gd name="T55" fmla="*/ 1140 h 1142"/>
                <a:gd name="T56" fmla="*/ 258 w 860"/>
                <a:gd name="T57" fmla="*/ 1119 h 1142"/>
                <a:gd name="T58" fmla="*/ 148 w 860"/>
                <a:gd name="T59" fmla="*/ 1069 h 1142"/>
                <a:gd name="T60" fmla="*/ 65 w 860"/>
                <a:gd name="T61" fmla="*/ 988 h 1142"/>
                <a:gd name="T62" fmla="*/ 13 w 860"/>
                <a:gd name="T63" fmla="*/ 871 h 1142"/>
                <a:gd name="T64" fmla="*/ 167 w 860"/>
                <a:gd name="T65" fmla="*/ 773 h 1142"/>
                <a:gd name="T66" fmla="*/ 192 w 860"/>
                <a:gd name="T67" fmla="*/ 872 h 1142"/>
                <a:gd name="T68" fmla="*/ 253 w 860"/>
                <a:gd name="T69" fmla="*/ 939 h 1142"/>
                <a:gd name="T70" fmla="*/ 339 w 860"/>
                <a:gd name="T71" fmla="*/ 973 h 1142"/>
                <a:gd name="T72" fmla="*/ 438 w 860"/>
                <a:gd name="T73" fmla="*/ 983 h 1142"/>
                <a:gd name="T74" fmla="*/ 514 w 860"/>
                <a:gd name="T75" fmla="*/ 978 h 1142"/>
                <a:gd name="T76" fmla="*/ 588 w 860"/>
                <a:gd name="T77" fmla="*/ 958 h 1142"/>
                <a:gd name="T78" fmla="*/ 648 w 860"/>
                <a:gd name="T79" fmla="*/ 919 h 1142"/>
                <a:gd name="T80" fmla="*/ 681 w 860"/>
                <a:gd name="T81" fmla="*/ 850 h 1142"/>
                <a:gd name="T82" fmla="*/ 672 w 860"/>
                <a:gd name="T83" fmla="*/ 764 h 1142"/>
                <a:gd name="T84" fmla="*/ 620 w 860"/>
                <a:gd name="T85" fmla="*/ 704 h 1142"/>
                <a:gd name="T86" fmla="*/ 534 w 860"/>
                <a:gd name="T87" fmla="*/ 664 h 1142"/>
                <a:gd name="T88" fmla="*/ 428 w 860"/>
                <a:gd name="T89" fmla="*/ 636 h 1142"/>
                <a:gd name="T90" fmla="*/ 317 w 860"/>
                <a:gd name="T91" fmla="*/ 610 h 1142"/>
                <a:gd name="T92" fmla="*/ 215 w 860"/>
                <a:gd name="T93" fmla="*/ 576 h 1142"/>
                <a:gd name="T94" fmla="*/ 126 w 860"/>
                <a:gd name="T95" fmla="*/ 527 h 1142"/>
                <a:gd name="T96" fmla="*/ 59 w 860"/>
                <a:gd name="T97" fmla="*/ 456 h 1142"/>
                <a:gd name="T98" fmla="*/ 24 w 860"/>
                <a:gd name="T99" fmla="*/ 353 h 1142"/>
                <a:gd name="T100" fmla="*/ 31 w 860"/>
                <a:gd name="T101" fmla="*/ 230 h 1142"/>
                <a:gd name="T102" fmla="*/ 80 w 860"/>
                <a:gd name="T103" fmla="*/ 132 h 1142"/>
                <a:gd name="T104" fmla="*/ 159 w 860"/>
                <a:gd name="T105" fmla="*/ 64 h 1142"/>
                <a:gd name="T106" fmla="*/ 258 w 860"/>
                <a:gd name="T107" fmla="*/ 20 h 1142"/>
                <a:gd name="T108" fmla="*/ 363 w 860"/>
                <a:gd name="T109" fmla="*/ 2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0" h="1142">
                  <a:moveTo>
                    <a:pt x="399" y="0"/>
                  </a:moveTo>
                  <a:lnTo>
                    <a:pt x="443" y="2"/>
                  </a:lnTo>
                  <a:lnTo>
                    <a:pt x="487" y="4"/>
                  </a:lnTo>
                  <a:lnTo>
                    <a:pt x="528" y="10"/>
                  </a:lnTo>
                  <a:lnTo>
                    <a:pt x="566" y="19"/>
                  </a:lnTo>
                  <a:lnTo>
                    <a:pt x="603" y="30"/>
                  </a:lnTo>
                  <a:lnTo>
                    <a:pt x="638" y="44"/>
                  </a:lnTo>
                  <a:lnTo>
                    <a:pt x="671" y="61"/>
                  </a:lnTo>
                  <a:lnTo>
                    <a:pt x="700" y="83"/>
                  </a:lnTo>
                  <a:lnTo>
                    <a:pt x="727" y="108"/>
                  </a:lnTo>
                  <a:lnTo>
                    <a:pt x="750" y="135"/>
                  </a:lnTo>
                  <a:lnTo>
                    <a:pt x="771" y="167"/>
                  </a:lnTo>
                  <a:lnTo>
                    <a:pt x="787" y="205"/>
                  </a:lnTo>
                  <a:lnTo>
                    <a:pt x="800" y="246"/>
                  </a:lnTo>
                  <a:lnTo>
                    <a:pt x="810" y="292"/>
                  </a:lnTo>
                  <a:lnTo>
                    <a:pt x="815" y="342"/>
                  </a:lnTo>
                  <a:lnTo>
                    <a:pt x="648" y="342"/>
                  </a:lnTo>
                  <a:lnTo>
                    <a:pt x="642" y="307"/>
                  </a:lnTo>
                  <a:lnTo>
                    <a:pt x="632" y="276"/>
                  </a:lnTo>
                  <a:lnTo>
                    <a:pt x="618" y="248"/>
                  </a:lnTo>
                  <a:lnTo>
                    <a:pt x="600" y="226"/>
                  </a:lnTo>
                  <a:lnTo>
                    <a:pt x="579" y="206"/>
                  </a:lnTo>
                  <a:lnTo>
                    <a:pt x="555" y="191"/>
                  </a:lnTo>
                  <a:lnTo>
                    <a:pt x="529" y="179"/>
                  </a:lnTo>
                  <a:lnTo>
                    <a:pt x="501" y="170"/>
                  </a:lnTo>
                  <a:lnTo>
                    <a:pt x="473" y="164"/>
                  </a:lnTo>
                  <a:lnTo>
                    <a:pt x="443" y="160"/>
                  </a:lnTo>
                  <a:lnTo>
                    <a:pt x="413" y="159"/>
                  </a:lnTo>
                  <a:lnTo>
                    <a:pt x="386" y="160"/>
                  </a:lnTo>
                  <a:lnTo>
                    <a:pt x="358" y="162"/>
                  </a:lnTo>
                  <a:lnTo>
                    <a:pt x="331" y="166"/>
                  </a:lnTo>
                  <a:lnTo>
                    <a:pt x="304" y="172"/>
                  </a:lnTo>
                  <a:lnTo>
                    <a:pt x="280" y="181"/>
                  </a:lnTo>
                  <a:lnTo>
                    <a:pt x="256" y="193"/>
                  </a:lnTo>
                  <a:lnTo>
                    <a:pt x="238" y="207"/>
                  </a:lnTo>
                  <a:lnTo>
                    <a:pt x="220" y="225"/>
                  </a:lnTo>
                  <a:lnTo>
                    <a:pt x="208" y="246"/>
                  </a:lnTo>
                  <a:lnTo>
                    <a:pt x="200" y="269"/>
                  </a:lnTo>
                  <a:lnTo>
                    <a:pt x="198" y="298"/>
                  </a:lnTo>
                  <a:lnTo>
                    <a:pt x="200" y="324"/>
                  </a:lnTo>
                  <a:lnTo>
                    <a:pt x="208" y="347"/>
                  </a:lnTo>
                  <a:lnTo>
                    <a:pt x="220" y="367"/>
                  </a:lnTo>
                  <a:lnTo>
                    <a:pt x="237" y="384"/>
                  </a:lnTo>
                  <a:lnTo>
                    <a:pt x="256" y="400"/>
                  </a:lnTo>
                  <a:lnTo>
                    <a:pt x="279" y="414"/>
                  </a:lnTo>
                  <a:lnTo>
                    <a:pt x="305" y="426"/>
                  </a:lnTo>
                  <a:lnTo>
                    <a:pt x="334" y="436"/>
                  </a:lnTo>
                  <a:lnTo>
                    <a:pt x="363" y="446"/>
                  </a:lnTo>
                  <a:lnTo>
                    <a:pt x="396" y="455"/>
                  </a:lnTo>
                  <a:lnTo>
                    <a:pt x="428" y="464"/>
                  </a:lnTo>
                  <a:lnTo>
                    <a:pt x="462" y="471"/>
                  </a:lnTo>
                  <a:lnTo>
                    <a:pt x="495" y="479"/>
                  </a:lnTo>
                  <a:lnTo>
                    <a:pt x="529" y="488"/>
                  </a:lnTo>
                  <a:lnTo>
                    <a:pt x="564" y="496"/>
                  </a:lnTo>
                  <a:lnTo>
                    <a:pt x="600" y="506"/>
                  </a:lnTo>
                  <a:lnTo>
                    <a:pt x="633" y="517"/>
                  </a:lnTo>
                  <a:lnTo>
                    <a:pt x="667" y="530"/>
                  </a:lnTo>
                  <a:lnTo>
                    <a:pt x="699" y="544"/>
                  </a:lnTo>
                  <a:lnTo>
                    <a:pt x="729" y="560"/>
                  </a:lnTo>
                  <a:lnTo>
                    <a:pt x="756" y="578"/>
                  </a:lnTo>
                  <a:lnTo>
                    <a:pt x="781" y="600"/>
                  </a:lnTo>
                  <a:lnTo>
                    <a:pt x="804" y="623"/>
                  </a:lnTo>
                  <a:lnTo>
                    <a:pt x="824" y="651"/>
                  </a:lnTo>
                  <a:lnTo>
                    <a:pt x="838" y="682"/>
                  </a:lnTo>
                  <a:lnTo>
                    <a:pt x="850" y="717"/>
                  </a:lnTo>
                  <a:lnTo>
                    <a:pt x="857" y="754"/>
                  </a:lnTo>
                  <a:lnTo>
                    <a:pt x="860" y="798"/>
                  </a:lnTo>
                  <a:lnTo>
                    <a:pt x="857" y="844"/>
                  </a:lnTo>
                  <a:lnTo>
                    <a:pt x="850" y="887"/>
                  </a:lnTo>
                  <a:lnTo>
                    <a:pt x="837" y="926"/>
                  </a:lnTo>
                  <a:lnTo>
                    <a:pt x="821" y="961"/>
                  </a:lnTo>
                  <a:lnTo>
                    <a:pt x="801" y="992"/>
                  </a:lnTo>
                  <a:lnTo>
                    <a:pt x="778" y="1021"/>
                  </a:lnTo>
                  <a:lnTo>
                    <a:pt x="750" y="1046"/>
                  </a:lnTo>
                  <a:lnTo>
                    <a:pt x="722" y="1067"/>
                  </a:lnTo>
                  <a:lnTo>
                    <a:pt x="689" y="1086"/>
                  </a:lnTo>
                  <a:lnTo>
                    <a:pt x="656" y="1100"/>
                  </a:lnTo>
                  <a:lnTo>
                    <a:pt x="620" y="1114"/>
                  </a:lnTo>
                  <a:lnTo>
                    <a:pt x="582" y="1124"/>
                  </a:lnTo>
                  <a:lnTo>
                    <a:pt x="545" y="1132"/>
                  </a:lnTo>
                  <a:lnTo>
                    <a:pt x="506" y="1138"/>
                  </a:lnTo>
                  <a:lnTo>
                    <a:pt x="468" y="1140"/>
                  </a:lnTo>
                  <a:lnTo>
                    <a:pt x="429" y="1142"/>
                  </a:lnTo>
                  <a:lnTo>
                    <a:pt x="383" y="1140"/>
                  </a:lnTo>
                  <a:lnTo>
                    <a:pt x="340" y="1137"/>
                  </a:lnTo>
                  <a:lnTo>
                    <a:pt x="297" y="1129"/>
                  </a:lnTo>
                  <a:lnTo>
                    <a:pt x="258" y="1119"/>
                  </a:lnTo>
                  <a:lnTo>
                    <a:pt x="219" y="1105"/>
                  </a:lnTo>
                  <a:lnTo>
                    <a:pt x="183" y="1089"/>
                  </a:lnTo>
                  <a:lnTo>
                    <a:pt x="148" y="1069"/>
                  </a:lnTo>
                  <a:lnTo>
                    <a:pt x="117" y="1046"/>
                  </a:lnTo>
                  <a:lnTo>
                    <a:pt x="90" y="1020"/>
                  </a:lnTo>
                  <a:lnTo>
                    <a:pt x="65" y="988"/>
                  </a:lnTo>
                  <a:lnTo>
                    <a:pt x="44" y="953"/>
                  </a:lnTo>
                  <a:lnTo>
                    <a:pt x="26" y="915"/>
                  </a:lnTo>
                  <a:lnTo>
                    <a:pt x="13" y="871"/>
                  </a:lnTo>
                  <a:lnTo>
                    <a:pt x="4" y="824"/>
                  </a:lnTo>
                  <a:lnTo>
                    <a:pt x="0" y="773"/>
                  </a:lnTo>
                  <a:lnTo>
                    <a:pt x="167" y="773"/>
                  </a:lnTo>
                  <a:lnTo>
                    <a:pt x="171" y="810"/>
                  </a:lnTo>
                  <a:lnTo>
                    <a:pt x="179" y="844"/>
                  </a:lnTo>
                  <a:lnTo>
                    <a:pt x="192" y="872"/>
                  </a:lnTo>
                  <a:lnTo>
                    <a:pt x="209" y="899"/>
                  </a:lnTo>
                  <a:lnTo>
                    <a:pt x="229" y="920"/>
                  </a:lnTo>
                  <a:lnTo>
                    <a:pt x="253" y="939"/>
                  </a:lnTo>
                  <a:lnTo>
                    <a:pt x="280" y="952"/>
                  </a:lnTo>
                  <a:lnTo>
                    <a:pt x="309" y="965"/>
                  </a:lnTo>
                  <a:lnTo>
                    <a:pt x="339" y="973"/>
                  </a:lnTo>
                  <a:lnTo>
                    <a:pt x="371" y="978"/>
                  </a:lnTo>
                  <a:lnTo>
                    <a:pt x="404" y="982"/>
                  </a:lnTo>
                  <a:lnTo>
                    <a:pt x="438" y="983"/>
                  </a:lnTo>
                  <a:lnTo>
                    <a:pt x="463" y="983"/>
                  </a:lnTo>
                  <a:lnTo>
                    <a:pt x="489" y="981"/>
                  </a:lnTo>
                  <a:lnTo>
                    <a:pt x="514" y="978"/>
                  </a:lnTo>
                  <a:lnTo>
                    <a:pt x="540" y="973"/>
                  </a:lnTo>
                  <a:lnTo>
                    <a:pt x="565" y="967"/>
                  </a:lnTo>
                  <a:lnTo>
                    <a:pt x="588" y="958"/>
                  </a:lnTo>
                  <a:lnTo>
                    <a:pt x="611" y="947"/>
                  </a:lnTo>
                  <a:lnTo>
                    <a:pt x="631" y="935"/>
                  </a:lnTo>
                  <a:lnTo>
                    <a:pt x="648" y="919"/>
                  </a:lnTo>
                  <a:lnTo>
                    <a:pt x="663" y="899"/>
                  </a:lnTo>
                  <a:lnTo>
                    <a:pt x="674" y="876"/>
                  </a:lnTo>
                  <a:lnTo>
                    <a:pt x="681" y="850"/>
                  </a:lnTo>
                  <a:lnTo>
                    <a:pt x="683" y="821"/>
                  </a:lnTo>
                  <a:lnTo>
                    <a:pt x="681" y="790"/>
                  </a:lnTo>
                  <a:lnTo>
                    <a:pt x="672" y="764"/>
                  </a:lnTo>
                  <a:lnTo>
                    <a:pt x="659" y="742"/>
                  </a:lnTo>
                  <a:lnTo>
                    <a:pt x="641" y="722"/>
                  </a:lnTo>
                  <a:lnTo>
                    <a:pt x="620" y="704"/>
                  </a:lnTo>
                  <a:lnTo>
                    <a:pt x="595" y="689"/>
                  </a:lnTo>
                  <a:lnTo>
                    <a:pt x="566" y="676"/>
                  </a:lnTo>
                  <a:lnTo>
                    <a:pt x="534" y="664"/>
                  </a:lnTo>
                  <a:lnTo>
                    <a:pt x="500" y="654"/>
                  </a:lnTo>
                  <a:lnTo>
                    <a:pt x="465" y="644"/>
                  </a:lnTo>
                  <a:lnTo>
                    <a:pt x="428" y="636"/>
                  </a:lnTo>
                  <a:lnTo>
                    <a:pt x="391" y="627"/>
                  </a:lnTo>
                  <a:lnTo>
                    <a:pt x="352" y="618"/>
                  </a:lnTo>
                  <a:lnTo>
                    <a:pt x="317" y="610"/>
                  </a:lnTo>
                  <a:lnTo>
                    <a:pt x="283" y="600"/>
                  </a:lnTo>
                  <a:lnTo>
                    <a:pt x="248" y="588"/>
                  </a:lnTo>
                  <a:lnTo>
                    <a:pt x="215" y="576"/>
                  </a:lnTo>
                  <a:lnTo>
                    <a:pt x="183" y="562"/>
                  </a:lnTo>
                  <a:lnTo>
                    <a:pt x="153" y="546"/>
                  </a:lnTo>
                  <a:lnTo>
                    <a:pt x="126" y="527"/>
                  </a:lnTo>
                  <a:lnTo>
                    <a:pt x="100" y="506"/>
                  </a:lnTo>
                  <a:lnTo>
                    <a:pt x="77" y="483"/>
                  </a:lnTo>
                  <a:lnTo>
                    <a:pt x="59" y="456"/>
                  </a:lnTo>
                  <a:lnTo>
                    <a:pt x="43" y="425"/>
                  </a:lnTo>
                  <a:lnTo>
                    <a:pt x="31" y="392"/>
                  </a:lnTo>
                  <a:lnTo>
                    <a:pt x="24" y="353"/>
                  </a:lnTo>
                  <a:lnTo>
                    <a:pt x="21" y="311"/>
                  </a:lnTo>
                  <a:lnTo>
                    <a:pt x="24" y="268"/>
                  </a:lnTo>
                  <a:lnTo>
                    <a:pt x="31" y="230"/>
                  </a:lnTo>
                  <a:lnTo>
                    <a:pt x="44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6"/>
                  </a:lnTo>
                  <a:lnTo>
                    <a:pt x="130" y="84"/>
                  </a:lnTo>
                  <a:lnTo>
                    <a:pt x="159" y="64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8" y="20"/>
                  </a:lnTo>
                  <a:lnTo>
                    <a:pt x="292" y="12"/>
                  </a:lnTo>
                  <a:lnTo>
                    <a:pt x="329" y="5"/>
                  </a:lnTo>
                  <a:lnTo>
                    <a:pt x="363" y="2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5700DC68-6AC9-664D-A67A-EC7BF5D32C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0088" y="5060950"/>
              <a:ext cx="434975" cy="482600"/>
            </a:xfrm>
            <a:custGeom>
              <a:avLst/>
              <a:gdLst>
                <a:gd name="T0" fmla="*/ 622 w 1095"/>
                <a:gd name="T1" fmla="*/ 0 h 1217"/>
                <a:gd name="T2" fmla="*/ 664 w 1095"/>
                <a:gd name="T3" fmla="*/ 17 h 1217"/>
                <a:gd name="T4" fmla="*/ 710 w 1095"/>
                <a:gd name="T5" fmla="*/ 68 h 1217"/>
                <a:gd name="T6" fmla="*/ 947 w 1095"/>
                <a:gd name="T7" fmla="*/ 356 h 1217"/>
                <a:gd name="T8" fmla="*/ 1027 w 1095"/>
                <a:gd name="T9" fmla="*/ 472 h 1217"/>
                <a:gd name="T10" fmla="*/ 1075 w 1095"/>
                <a:gd name="T11" fmla="*/ 584 h 1217"/>
                <a:gd name="T12" fmla="*/ 1095 w 1095"/>
                <a:gd name="T13" fmla="*/ 691 h 1217"/>
                <a:gd name="T14" fmla="*/ 1090 w 1095"/>
                <a:gd name="T15" fmla="*/ 791 h 1217"/>
                <a:gd name="T16" fmla="*/ 1064 w 1095"/>
                <a:gd name="T17" fmla="*/ 884 h 1217"/>
                <a:gd name="T18" fmla="*/ 1020 w 1095"/>
                <a:gd name="T19" fmla="*/ 967 h 1217"/>
                <a:gd name="T20" fmla="*/ 961 w 1095"/>
                <a:gd name="T21" fmla="*/ 1040 h 1217"/>
                <a:gd name="T22" fmla="*/ 893 w 1095"/>
                <a:gd name="T23" fmla="*/ 1101 h 1217"/>
                <a:gd name="T24" fmla="*/ 817 w 1095"/>
                <a:gd name="T25" fmla="*/ 1151 h 1217"/>
                <a:gd name="T26" fmla="*/ 737 w 1095"/>
                <a:gd name="T27" fmla="*/ 1186 h 1217"/>
                <a:gd name="T28" fmla="*/ 629 w 1095"/>
                <a:gd name="T29" fmla="*/ 1211 h 1217"/>
                <a:gd name="T30" fmla="*/ 497 w 1095"/>
                <a:gd name="T31" fmla="*/ 1217 h 1217"/>
                <a:gd name="T32" fmla="*/ 374 w 1095"/>
                <a:gd name="T33" fmla="*/ 1196 h 1217"/>
                <a:gd name="T34" fmla="*/ 261 w 1095"/>
                <a:gd name="T35" fmla="*/ 1152 h 1217"/>
                <a:gd name="T36" fmla="*/ 163 w 1095"/>
                <a:gd name="T37" fmla="*/ 1087 h 1217"/>
                <a:gd name="T38" fmla="*/ 82 w 1095"/>
                <a:gd name="T39" fmla="*/ 1005 h 1217"/>
                <a:gd name="T40" fmla="*/ 22 w 1095"/>
                <a:gd name="T41" fmla="*/ 908 h 1217"/>
                <a:gd name="T42" fmla="*/ 25 w 1095"/>
                <a:gd name="T43" fmla="*/ 889 h 1217"/>
                <a:gd name="T44" fmla="*/ 89 w 1095"/>
                <a:gd name="T45" fmla="*/ 947 h 1217"/>
                <a:gd name="T46" fmla="*/ 169 w 1095"/>
                <a:gd name="T47" fmla="*/ 989 h 1217"/>
                <a:gd name="T48" fmla="*/ 258 w 1095"/>
                <a:gd name="T49" fmla="*/ 1016 h 1217"/>
                <a:gd name="T50" fmla="*/ 353 w 1095"/>
                <a:gd name="T51" fmla="*/ 1026 h 1217"/>
                <a:gd name="T52" fmla="*/ 446 w 1095"/>
                <a:gd name="T53" fmla="*/ 1023 h 1217"/>
                <a:gd name="T54" fmla="*/ 534 w 1095"/>
                <a:gd name="T55" fmla="*/ 1001 h 1217"/>
                <a:gd name="T56" fmla="*/ 612 w 1095"/>
                <a:gd name="T57" fmla="*/ 965 h 1217"/>
                <a:gd name="T58" fmla="*/ 695 w 1095"/>
                <a:gd name="T59" fmla="*/ 901 h 1217"/>
                <a:gd name="T60" fmla="*/ 757 w 1095"/>
                <a:gd name="T61" fmla="*/ 826 h 1217"/>
                <a:gd name="T62" fmla="*/ 796 w 1095"/>
                <a:gd name="T63" fmla="*/ 744 h 1217"/>
                <a:gd name="T64" fmla="*/ 811 w 1095"/>
                <a:gd name="T65" fmla="*/ 656 h 1217"/>
                <a:gd name="T66" fmla="*/ 799 w 1095"/>
                <a:gd name="T67" fmla="*/ 568 h 1217"/>
                <a:gd name="T68" fmla="*/ 761 w 1095"/>
                <a:gd name="T69" fmla="*/ 481 h 1217"/>
                <a:gd name="T70" fmla="*/ 729 w 1095"/>
                <a:gd name="T71" fmla="*/ 436 h 1217"/>
                <a:gd name="T72" fmla="*/ 714 w 1095"/>
                <a:gd name="T73" fmla="*/ 418 h 1217"/>
                <a:gd name="T74" fmla="*/ 686 w 1095"/>
                <a:gd name="T75" fmla="*/ 386 h 1217"/>
                <a:gd name="T76" fmla="*/ 651 w 1095"/>
                <a:gd name="T77" fmla="*/ 342 h 1217"/>
                <a:gd name="T78" fmla="*/ 610 w 1095"/>
                <a:gd name="T79" fmla="*/ 293 h 1217"/>
                <a:gd name="T80" fmla="*/ 567 w 1095"/>
                <a:gd name="T81" fmla="*/ 240 h 1217"/>
                <a:gd name="T82" fmla="*/ 525 w 1095"/>
                <a:gd name="T83" fmla="*/ 189 h 1217"/>
                <a:gd name="T84" fmla="*/ 521 w 1095"/>
                <a:gd name="T85" fmla="*/ 185 h 1217"/>
                <a:gd name="T86" fmla="*/ 515 w 1095"/>
                <a:gd name="T87" fmla="*/ 178 h 1217"/>
                <a:gd name="T88" fmla="*/ 512 w 1095"/>
                <a:gd name="T89" fmla="*/ 175 h 1217"/>
                <a:gd name="T90" fmla="*/ 492 w 1095"/>
                <a:gd name="T91" fmla="*/ 132 h 1217"/>
                <a:gd name="T92" fmla="*/ 495 w 1095"/>
                <a:gd name="T93" fmla="*/ 87 h 1217"/>
                <a:gd name="T94" fmla="*/ 517 w 1095"/>
                <a:gd name="T95" fmla="*/ 45 h 1217"/>
                <a:gd name="T96" fmla="*/ 556 w 1095"/>
                <a:gd name="T97" fmla="*/ 13 h 1217"/>
                <a:gd name="T98" fmla="*/ 599 w 1095"/>
                <a:gd name="T99" fmla="*/ 0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17">
                  <a:moveTo>
                    <a:pt x="599" y="0"/>
                  </a:moveTo>
                  <a:lnTo>
                    <a:pt x="622" y="0"/>
                  </a:lnTo>
                  <a:lnTo>
                    <a:pt x="644" y="6"/>
                  </a:lnTo>
                  <a:lnTo>
                    <a:pt x="664" y="17"/>
                  </a:lnTo>
                  <a:lnTo>
                    <a:pt x="681" y="35"/>
                  </a:lnTo>
                  <a:lnTo>
                    <a:pt x="710" y="68"/>
                  </a:lnTo>
                  <a:lnTo>
                    <a:pt x="694" y="50"/>
                  </a:lnTo>
                  <a:lnTo>
                    <a:pt x="947" y="356"/>
                  </a:lnTo>
                  <a:lnTo>
                    <a:pt x="991" y="415"/>
                  </a:lnTo>
                  <a:lnTo>
                    <a:pt x="1027" y="472"/>
                  </a:lnTo>
                  <a:lnTo>
                    <a:pt x="1054" y="529"/>
                  </a:lnTo>
                  <a:lnTo>
                    <a:pt x="1075" y="584"/>
                  </a:lnTo>
                  <a:lnTo>
                    <a:pt x="1088" y="639"/>
                  </a:lnTo>
                  <a:lnTo>
                    <a:pt x="1095" y="691"/>
                  </a:lnTo>
                  <a:lnTo>
                    <a:pt x="1095" y="742"/>
                  </a:lnTo>
                  <a:lnTo>
                    <a:pt x="1090" y="791"/>
                  </a:lnTo>
                  <a:lnTo>
                    <a:pt x="1079" y="838"/>
                  </a:lnTo>
                  <a:lnTo>
                    <a:pt x="1064" y="884"/>
                  </a:lnTo>
                  <a:lnTo>
                    <a:pt x="1043" y="927"/>
                  </a:lnTo>
                  <a:lnTo>
                    <a:pt x="1020" y="967"/>
                  </a:lnTo>
                  <a:lnTo>
                    <a:pt x="992" y="1005"/>
                  </a:lnTo>
                  <a:lnTo>
                    <a:pt x="961" y="1040"/>
                  </a:lnTo>
                  <a:lnTo>
                    <a:pt x="929" y="1072"/>
                  </a:lnTo>
                  <a:lnTo>
                    <a:pt x="893" y="1101"/>
                  </a:lnTo>
                  <a:lnTo>
                    <a:pt x="855" y="1127"/>
                  </a:lnTo>
                  <a:lnTo>
                    <a:pt x="817" y="1151"/>
                  </a:lnTo>
                  <a:lnTo>
                    <a:pt x="777" y="1170"/>
                  </a:lnTo>
                  <a:lnTo>
                    <a:pt x="737" y="1186"/>
                  </a:lnTo>
                  <a:lnTo>
                    <a:pt x="697" y="1197"/>
                  </a:lnTo>
                  <a:lnTo>
                    <a:pt x="629" y="1211"/>
                  </a:lnTo>
                  <a:lnTo>
                    <a:pt x="563" y="1217"/>
                  </a:lnTo>
                  <a:lnTo>
                    <a:pt x="497" y="1217"/>
                  </a:lnTo>
                  <a:lnTo>
                    <a:pt x="434" y="1210"/>
                  </a:lnTo>
                  <a:lnTo>
                    <a:pt x="374" y="1196"/>
                  </a:lnTo>
                  <a:lnTo>
                    <a:pt x="316" y="1177"/>
                  </a:lnTo>
                  <a:lnTo>
                    <a:pt x="261" y="1152"/>
                  </a:lnTo>
                  <a:lnTo>
                    <a:pt x="210" y="1122"/>
                  </a:lnTo>
                  <a:lnTo>
                    <a:pt x="163" y="1087"/>
                  </a:lnTo>
                  <a:lnTo>
                    <a:pt x="120" y="1049"/>
                  </a:lnTo>
                  <a:lnTo>
                    <a:pt x="82" y="1005"/>
                  </a:lnTo>
                  <a:lnTo>
                    <a:pt x="49" y="959"/>
                  </a:lnTo>
                  <a:lnTo>
                    <a:pt x="22" y="908"/>
                  </a:lnTo>
                  <a:lnTo>
                    <a:pt x="0" y="854"/>
                  </a:lnTo>
                  <a:lnTo>
                    <a:pt x="25" y="889"/>
                  </a:lnTo>
                  <a:lnTo>
                    <a:pt x="56" y="920"/>
                  </a:lnTo>
                  <a:lnTo>
                    <a:pt x="89" y="947"/>
                  </a:lnTo>
                  <a:lnTo>
                    <a:pt x="128" y="970"/>
                  </a:lnTo>
                  <a:lnTo>
                    <a:pt x="169" y="989"/>
                  </a:lnTo>
                  <a:lnTo>
                    <a:pt x="212" y="1004"/>
                  </a:lnTo>
                  <a:lnTo>
                    <a:pt x="258" y="1016"/>
                  </a:lnTo>
                  <a:lnTo>
                    <a:pt x="306" y="1024"/>
                  </a:lnTo>
                  <a:lnTo>
                    <a:pt x="353" y="1026"/>
                  </a:lnTo>
                  <a:lnTo>
                    <a:pt x="400" y="1026"/>
                  </a:lnTo>
                  <a:lnTo>
                    <a:pt x="446" y="1023"/>
                  </a:lnTo>
                  <a:lnTo>
                    <a:pt x="491" y="1014"/>
                  </a:lnTo>
                  <a:lnTo>
                    <a:pt x="534" y="1001"/>
                  </a:lnTo>
                  <a:lnTo>
                    <a:pt x="576" y="985"/>
                  </a:lnTo>
                  <a:lnTo>
                    <a:pt x="612" y="965"/>
                  </a:lnTo>
                  <a:lnTo>
                    <a:pt x="656" y="934"/>
                  </a:lnTo>
                  <a:lnTo>
                    <a:pt x="695" y="901"/>
                  </a:lnTo>
                  <a:lnTo>
                    <a:pt x="729" y="864"/>
                  </a:lnTo>
                  <a:lnTo>
                    <a:pt x="757" y="826"/>
                  </a:lnTo>
                  <a:lnTo>
                    <a:pt x="779" y="786"/>
                  </a:lnTo>
                  <a:lnTo>
                    <a:pt x="796" y="744"/>
                  </a:lnTo>
                  <a:lnTo>
                    <a:pt x="807" y="700"/>
                  </a:lnTo>
                  <a:lnTo>
                    <a:pt x="811" y="656"/>
                  </a:lnTo>
                  <a:lnTo>
                    <a:pt x="809" y="613"/>
                  </a:lnTo>
                  <a:lnTo>
                    <a:pt x="799" y="568"/>
                  </a:lnTo>
                  <a:lnTo>
                    <a:pt x="784" y="524"/>
                  </a:lnTo>
                  <a:lnTo>
                    <a:pt x="761" y="481"/>
                  </a:lnTo>
                  <a:lnTo>
                    <a:pt x="731" y="438"/>
                  </a:lnTo>
                  <a:lnTo>
                    <a:pt x="729" y="436"/>
                  </a:lnTo>
                  <a:lnTo>
                    <a:pt x="724" y="430"/>
                  </a:lnTo>
                  <a:lnTo>
                    <a:pt x="714" y="418"/>
                  </a:lnTo>
                  <a:lnTo>
                    <a:pt x="701" y="403"/>
                  </a:lnTo>
                  <a:lnTo>
                    <a:pt x="686" y="386"/>
                  </a:lnTo>
                  <a:lnTo>
                    <a:pt x="670" y="365"/>
                  </a:lnTo>
                  <a:lnTo>
                    <a:pt x="651" y="342"/>
                  </a:lnTo>
                  <a:lnTo>
                    <a:pt x="631" y="319"/>
                  </a:lnTo>
                  <a:lnTo>
                    <a:pt x="610" y="293"/>
                  </a:lnTo>
                  <a:lnTo>
                    <a:pt x="588" y="266"/>
                  </a:lnTo>
                  <a:lnTo>
                    <a:pt x="567" y="240"/>
                  </a:lnTo>
                  <a:lnTo>
                    <a:pt x="544" y="215"/>
                  </a:lnTo>
                  <a:lnTo>
                    <a:pt x="525" y="189"/>
                  </a:lnTo>
                  <a:lnTo>
                    <a:pt x="525" y="190"/>
                  </a:lnTo>
                  <a:lnTo>
                    <a:pt x="521" y="185"/>
                  </a:lnTo>
                  <a:lnTo>
                    <a:pt x="517" y="182"/>
                  </a:lnTo>
                  <a:lnTo>
                    <a:pt x="515" y="178"/>
                  </a:lnTo>
                  <a:lnTo>
                    <a:pt x="513" y="177"/>
                  </a:lnTo>
                  <a:lnTo>
                    <a:pt x="512" y="175"/>
                  </a:lnTo>
                  <a:lnTo>
                    <a:pt x="500" y="154"/>
                  </a:lnTo>
                  <a:lnTo>
                    <a:pt x="492" y="132"/>
                  </a:lnTo>
                  <a:lnTo>
                    <a:pt x="491" y="109"/>
                  </a:lnTo>
                  <a:lnTo>
                    <a:pt x="495" y="87"/>
                  </a:lnTo>
                  <a:lnTo>
                    <a:pt x="503" y="65"/>
                  </a:lnTo>
                  <a:lnTo>
                    <a:pt x="517" y="45"/>
                  </a:lnTo>
                  <a:lnTo>
                    <a:pt x="534" y="27"/>
                  </a:lnTo>
                  <a:lnTo>
                    <a:pt x="556" y="13"/>
                  </a:lnTo>
                  <a:lnTo>
                    <a:pt x="577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4">
              <a:extLst>
                <a:ext uri="{FF2B5EF4-FFF2-40B4-BE49-F238E27FC236}">
                  <a16:creationId xmlns:a16="http://schemas.microsoft.com/office/drawing/2014/main" id="{3F8AEAB5-C9C3-954E-A0A4-B09EFC9F11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4889500"/>
              <a:ext cx="434975" cy="481013"/>
            </a:xfrm>
            <a:custGeom>
              <a:avLst/>
              <a:gdLst>
                <a:gd name="T0" fmla="*/ 598 w 1096"/>
                <a:gd name="T1" fmla="*/ 0 h 1212"/>
                <a:gd name="T2" fmla="*/ 723 w 1096"/>
                <a:gd name="T3" fmla="*/ 21 h 1212"/>
                <a:gd name="T4" fmla="*/ 834 w 1096"/>
                <a:gd name="T5" fmla="*/ 65 h 1212"/>
                <a:gd name="T6" fmla="*/ 933 w 1096"/>
                <a:gd name="T7" fmla="*/ 130 h 1212"/>
                <a:gd name="T8" fmla="*/ 1014 w 1096"/>
                <a:gd name="T9" fmla="*/ 212 h 1212"/>
                <a:gd name="T10" fmla="*/ 1075 w 1096"/>
                <a:gd name="T11" fmla="*/ 309 h 1212"/>
                <a:gd name="T12" fmla="*/ 1071 w 1096"/>
                <a:gd name="T13" fmla="*/ 328 h 1212"/>
                <a:gd name="T14" fmla="*/ 1006 w 1096"/>
                <a:gd name="T15" fmla="*/ 271 h 1212"/>
                <a:gd name="T16" fmla="*/ 927 w 1096"/>
                <a:gd name="T17" fmla="*/ 228 h 1212"/>
                <a:gd name="T18" fmla="*/ 837 w 1096"/>
                <a:gd name="T19" fmla="*/ 201 h 1212"/>
                <a:gd name="T20" fmla="*/ 744 w 1096"/>
                <a:gd name="T21" fmla="*/ 190 h 1212"/>
                <a:gd name="T22" fmla="*/ 649 w 1096"/>
                <a:gd name="T23" fmla="*/ 195 h 1212"/>
                <a:gd name="T24" fmla="*/ 561 w 1096"/>
                <a:gd name="T25" fmla="*/ 215 h 1212"/>
                <a:gd name="T26" fmla="*/ 484 w 1096"/>
                <a:gd name="T27" fmla="*/ 252 h 1212"/>
                <a:gd name="T28" fmla="*/ 402 w 1096"/>
                <a:gd name="T29" fmla="*/ 315 h 1212"/>
                <a:gd name="T30" fmla="*/ 340 w 1096"/>
                <a:gd name="T31" fmla="*/ 390 h 1212"/>
                <a:gd name="T32" fmla="*/ 300 w 1096"/>
                <a:gd name="T33" fmla="*/ 474 h 1212"/>
                <a:gd name="T34" fmla="*/ 285 w 1096"/>
                <a:gd name="T35" fmla="*/ 561 h 1212"/>
                <a:gd name="T36" fmla="*/ 296 w 1096"/>
                <a:gd name="T37" fmla="*/ 649 h 1212"/>
                <a:gd name="T38" fmla="*/ 335 w 1096"/>
                <a:gd name="T39" fmla="*/ 737 h 1212"/>
                <a:gd name="T40" fmla="*/ 367 w 1096"/>
                <a:gd name="T41" fmla="*/ 781 h 1212"/>
                <a:gd name="T42" fmla="*/ 383 w 1096"/>
                <a:gd name="T43" fmla="*/ 800 h 1212"/>
                <a:gd name="T44" fmla="*/ 410 w 1096"/>
                <a:gd name="T45" fmla="*/ 834 h 1212"/>
                <a:gd name="T46" fmla="*/ 448 w 1096"/>
                <a:gd name="T47" fmla="*/ 877 h 1212"/>
                <a:gd name="T48" fmla="*/ 490 w 1096"/>
                <a:gd name="T49" fmla="*/ 928 h 1212"/>
                <a:gd name="T50" fmla="*/ 534 w 1096"/>
                <a:gd name="T51" fmla="*/ 982 h 1212"/>
                <a:gd name="T52" fmla="*/ 524 w 1096"/>
                <a:gd name="T53" fmla="*/ 970 h 1212"/>
                <a:gd name="T54" fmla="*/ 552 w 1096"/>
                <a:gd name="T55" fmla="*/ 1004 h 1212"/>
                <a:gd name="T56" fmla="*/ 571 w 1096"/>
                <a:gd name="T57" fmla="*/ 1028 h 1212"/>
                <a:gd name="T58" fmla="*/ 578 w 1096"/>
                <a:gd name="T59" fmla="*/ 1037 h 1212"/>
                <a:gd name="T60" fmla="*/ 599 w 1096"/>
                <a:gd name="T61" fmla="*/ 1079 h 1212"/>
                <a:gd name="T62" fmla="*/ 597 w 1096"/>
                <a:gd name="T63" fmla="*/ 1125 h 1212"/>
                <a:gd name="T64" fmla="*/ 575 w 1096"/>
                <a:gd name="T65" fmla="*/ 1166 h 1212"/>
                <a:gd name="T66" fmla="*/ 536 w 1096"/>
                <a:gd name="T67" fmla="*/ 1199 h 1212"/>
                <a:gd name="T68" fmla="*/ 491 w 1096"/>
                <a:gd name="T69" fmla="*/ 1212 h 1212"/>
                <a:gd name="T70" fmla="*/ 446 w 1096"/>
                <a:gd name="T71" fmla="*/ 1205 h 1212"/>
                <a:gd name="T72" fmla="*/ 409 w 1096"/>
                <a:gd name="T73" fmla="*/ 1178 h 1212"/>
                <a:gd name="T74" fmla="*/ 391 w 1096"/>
                <a:gd name="T75" fmla="*/ 1153 h 1212"/>
                <a:gd name="T76" fmla="*/ 104 w 1096"/>
                <a:gd name="T77" fmla="*/ 803 h 1212"/>
                <a:gd name="T78" fmla="*/ 41 w 1096"/>
                <a:gd name="T79" fmla="*/ 688 h 1212"/>
                <a:gd name="T80" fmla="*/ 7 w 1096"/>
                <a:gd name="T81" fmla="*/ 578 h 1212"/>
                <a:gd name="T82" fmla="*/ 0 w 1096"/>
                <a:gd name="T83" fmla="*/ 475 h 1212"/>
                <a:gd name="T84" fmla="*/ 16 w 1096"/>
                <a:gd name="T85" fmla="*/ 378 h 1212"/>
                <a:gd name="T86" fmla="*/ 52 w 1096"/>
                <a:gd name="T87" fmla="*/ 291 h 1212"/>
                <a:gd name="T88" fmla="*/ 103 w 1096"/>
                <a:gd name="T89" fmla="*/ 212 h 1212"/>
                <a:gd name="T90" fmla="*/ 168 w 1096"/>
                <a:gd name="T91" fmla="*/ 145 h 1212"/>
                <a:gd name="T92" fmla="*/ 240 w 1096"/>
                <a:gd name="T93" fmla="*/ 89 h 1212"/>
                <a:gd name="T94" fmla="*/ 318 w 1096"/>
                <a:gd name="T95" fmla="*/ 48 h 1212"/>
                <a:gd name="T96" fmla="*/ 398 w 1096"/>
                <a:gd name="T97" fmla="*/ 19 h 1212"/>
                <a:gd name="T98" fmla="*/ 534 w 1096"/>
                <a:gd name="T99" fmla="*/ 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12">
                  <a:moveTo>
                    <a:pt x="534" y="0"/>
                  </a:moveTo>
                  <a:lnTo>
                    <a:pt x="598" y="0"/>
                  </a:lnTo>
                  <a:lnTo>
                    <a:pt x="662" y="8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5"/>
                  </a:lnTo>
                  <a:lnTo>
                    <a:pt x="885" y="95"/>
                  </a:lnTo>
                  <a:lnTo>
                    <a:pt x="933" y="130"/>
                  </a:lnTo>
                  <a:lnTo>
                    <a:pt x="976" y="168"/>
                  </a:lnTo>
                  <a:lnTo>
                    <a:pt x="1014" y="212"/>
                  </a:lnTo>
                  <a:lnTo>
                    <a:pt x="1047" y="258"/>
                  </a:lnTo>
                  <a:lnTo>
                    <a:pt x="1075" y="309"/>
                  </a:lnTo>
                  <a:lnTo>
                    <a:pt x="1096" y="363"/>
                  </a:lnTo>
                  <a:lnTo>
                    <a:pt x="1071" y="328"/>
                  </a:lnTo>
                  <a:lnTo>
                    <a:pt x="1041" y="297"/>
                  </a:lnTo>
                  <a:lnTo>
                    <a:pt x="1006" y="271"/>
                  </a:lnTo>
                  <a:lnTo>
                    <a:pt x="968" y="247"/>
                  </a:lnTo>
                  <a:lnTo>
                    <a:pt x="927" y="228"/>
                  </a:lnTo>
                  <a:lnTo>
                    <a:pt x="883" y="212"/>
                  </a:lnTo>
                  <a:lnTo>
                    <a:pt x="837" y="201"/>
                  </a:lnTo>
                  <a:lnTo>
                    <a:pt x="791" y="193"/>
                  </a:lnTo>
                  <a:lnTo>
                    <a:pt x="744" y="190"/>
                  </a:lnTo>
                  <a:lnTo>
                    <a:pt x="696" y="190"/>
                  </a:lnTo>
                  <a:lnTo>
                    <a:pt x="649" y="195"/>
                  </a:lnTo>
                  <a:lnTo>
                    <a:pt x="604" y="203"/>
                  </a:lnTo>
                  <a:lnTo>
                    <a:pt x="561" y="215"/>
                  </a:lnTo>
                  <a:lnTo>
                    <a:pt x="521" y="231"/>
                  </a:lnTo>
                  <a:lnTo>
                    <a:pt x="484" y="252"/>
                  </a:lnTo>
                  <a:lnTo>
                    <a:pt x="440" y="282"/>
                  </a:lnTo>
                  <a:lnTo>
                    <a:pt x="402" y="315"/>
                  </a:lnTo>
                  <a:lnTo>
                    <a:pt x="368" y="352"/>
                  </a:lnTo>
                  <a:lnTo>
                    <a:pt x="340" y="390"/>
                  </a:lnTo>
                  <a:lnTo>
                    <a:pt x="317" y="431"/>
                  </a:lnTo>
                  <a:lnTo>
                    <a:pt x="300" y="474"/>
                  </a:lnTo>
                  <a:lnTo>
                    <a:pt x="290" y="516"/>
                  </a:lnTo>
                  <a:lnTo>
                    <a:pt x="285" y="561"/>
                  </a:lnTo>
                  <a:lnTo>
                    <a:pt x="287" y="604"/>
                  </a:lnTo>
                  <a:lnTo>
                    <a:pt x="296" y="649"/>
                  </a:lnTo>
                  <a:lnTo>
                    <a:pt x="312" y="693"/>
                  </a:lnTo>
                  <a:lnTo>
                    <a:pt x="335" y="737"/>
                  </a:lnTo>
                  <a:lnTo>
                    <a:pt x="366" y="779"/>
                  </a:lnTo>
                  <a:lnTo>
                    <a:pt x="367" y="781"/>
                  </a:lnTo>
                  <a:lnTo>
                    <a:pt x="373" y="788"/>
                  </a:lnTo>
                  <a:lnTo>
                    <a:pt x="383" y="800"/>
                  </a:lnTo>
                  <a:lnTo>
                    <a:pt x="395" y="815"/>
                  </a:lnTo>
                  <a:lnTo>
                    <a:pt x="410" y="834"/>
                  </a:lnTo>
                  <a:lnTo>
                    <a:pt x="428" y="855"/>
                  </a:lnTo>
                  <a:lnTo>
                    <a:pt x="448" y="877"/>
                  </a:lnTo>
                  <a:lnTo>
                    <a:pt x="468" y="902"/>
                  </a:lnTo>
                  <a:lnTo>
                    <a:pt x="490" y="928"/>
                  </a:lnTo>
                  <a:lnTo>
                    <a:pt x="511" y="955"/>
                  </a:lnTo>
                  <a:lnTo>
                    <a:pt x="534" y="982"/>
                  </a:lnTo>
                  <a:lnTo>
                    <a:pt x="556" y="1008"/>
                  </a:lnTo>
                  <a:lnTo>
                    <a:pt x="524" y="970"/>
                  </a:lnTo>
                  <a:lnTo>
                    <a:pt x="538" y="988"/>
                  </a:lnTo>
                  <a:lnTo>
                    <a:pt x="552" y="1004"/>
                  </a:lnTo>
                  <a:lnTo>
                    <a:pt x="563" y="1018"/>
                  </a:lnTo>
                  <a:lnTo>
                    <a:pt x="571" y="1028"/>
                  </a:lnTo>
                  <a:lnTo>
                    <a:pt x="576" y="1034"/>
                  </a:lnTo>
                  <a:lnTo>
                    <a:pt x="578" y="1037"/>
                  </a:lnTo>
                  <a:lnTo>
                    <a:pt x="592" y="1057"/>
                  </a:lnTo>
                  <a:lnTo>
                    <a:pt x="599" y="1079"/>
                  </a:lnTo>
                  <a:lnTo>
                    <a:pt x="601" y="1102"/>
                  </a:lnTo>
                  <a:lnTo>
                    <a:pt x="597" y="1125"/>
                  </a:lnTo>
                  <a:lnTo>
                    <a:pt x="588" y="1146"/>
                  </a:lnTo>
                  <a:lnTo>
                    <a:pt x="575" y="1166"/>
                  </a:lnTo>
                  <a:lnTo>
                    <a:pt x="556" y="1185"/>
                  </a:lnTo>
                  <a:lnTo>
                    <a:pt x="536" y="1199"/>
                  </a:lnTo>
                  <a:lnTo>
                    <a:pt x="514" y="1207"/>
                  </a:lnTo>
                  <a:lnTo>
                    <a:pt x="491" y="1212"/>
                  </a:lnTo>
                  <a:lnTo>
                    <a:pt x="469" y="1211"/>
                  </a:lnTo>
                  <a:lnTo>
                    <a:pt x="446" y="1205"/>
                  </a:lnTo>
                  <a:lnTo>
                    <a:pt x="427" y="1194"/>
                  </a:lnTo>
                  <a:lnTo>
                    <a:pt x="409" y="1178"/>
                  </a:lnTo>
                  <a:lnTo>
                    <a:pt x="352" y="1108"/>
                  </a:lnTo>
                  <a:lnTo>
                    <a:pt x="391" y="1153"/>
                  </a:lnTo>
                  <a:lnTo>
                    <a:pt x="149" y="861"/>
                  </a:lnTo>
                  <a:lnTo>
                    <a:pt x="104" y="803"/>
                  </a:lnTo>
                  <a:lnTo>
                    <a:pt x="68" y="744"/>
                  </a:lnTo>
                  <a:lnTo>
                    <a:pt x="41" y="688"/>
                  </a:lnTo>
                  <a:lnTo>
                    <a:pt x="21" y="632"/>
                  </a:lnTo>
                  <a:lnTo>
                    <a:pt x="7" y="578"/>
                  </a:lnTo>
                  <a:lnTo>
                    <a:pt x="1" y="526"/>
                  </a:lnTo>
                  <a:lnTo>
                    <a:pt x="0" y="475"/>
                  </a:lnTo>
                  <a:lnTo>
                    <a:pt x="6" y="425"/>
                  </a:lnTo>
                  <a:lnTo>
                    <a:pt x="16" y="378"/>
                  </a:lnTo>
                  <a:lnTo>
                    <a:pt x="32" y="333"/>
                  </a:lnTo>
                  <a:lnTo>
                    <a:pt x="52" y="291"/>
                  </a:lnTo>
                  <a:lnTo>
                    <a:pt x="76" y="249"/>
                  </a:lnTo>
                  <a:lnTo>
                    <a:pt x="103" y="212"/>
                  </a:lnTo>
                  <a:lnTo>
                    <a:pt x="134" y="177"/>
                  </a:lnTo>
                  <a:lnTo>
                    <a:pt x="168" y="145"/>
                  </a:lnTo>
                  <a:lnTo>
                    <a:pt x="203" y="115"/>
                  </a:lnTo>
                  <a:lnTo>
                    <a:pt x="240" y="89"/>
                  </a:lnTo>
                  <a:lnTo>
                    <a:pt x="279" y="66"/>
                  </a:lnTo>
                  <a:lnTo>
                    <a:pt x="318" y="48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136B8BDA-2B0E-E74F-A1C0-A3B385F04D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8850" y="5375275"/>
              <a:ext cx="52388" cy="50800"/>
            </a:xfrm>
            <a:custGeom>
              <a:avLst/>
              <a:gdLst>
                <a:gd name="T0" fmla="*/ 52 w 130"/>
                <a:gd name="T1" fmla="*/ 60 h 129"/>
                <a:gd name="T2" fmla="*/ 69 w 130"/>
                <a:gd name="T3" fmla="*/ 60 h 129"/>
                <a:gd name="T4" fmla="*/ 77 w 130"/>
                <a:gd name="T5" fmla="*/ 59 h 129"/>
                <a:gd name="T6" fmla="*/ 82 w 130"/>
                <a:gd name="T7" fmla="*/ 55 h 129"/>
                <a:gd name="T8" fmla="*/ 83 w 130"/>
                <a:gd name="T9" fmla="*/ 48 h 129"/>
                <a:gd name="T10" fmla="*/ 82 w 130"/>
                <a:gd name="T11" fmla="*/ 42 h 129"/>
                <a:gd name="T12" fmla="*/ 77 w 130"/>
                <a:gd name="T13" fmla="*/ 38 h 129"/>
                <a:gd name="T14" fmla="*/ 70 w 130"/>
                <a:gd name="T15" fmla="*/ 37 h 129"/>
                <a:gd name="T16" fmla="*/ 52 w 130"/>
                <a:gd name="T17" fmla="*/ 37 h 129"/>
                <a:gd name="T18" fmla="*/ 69 w 130"/>
                <a:gd name="T19" fmla="*/ 28 h 129"/>
                <a:gd name="T20" fmla="*/ 89 w 130"/>
                <a:gd name="T21" fmla="*/ 33 h 129"/>
                <a:gd name="T22" fmla="*/ 95 w 130"/>
                <a:gd name="T23" fmla="*/ 49 h 129"/>
                <a:gd name="T24" fmla="*/ 89 w 130"/>
                <a:gd name="T25" fmla="*/ 63 h 129"/>
                <a:gd name="T26" fmla="*/ 75 w 130"/>
                <a:gd name="T27" fmla="*/ 69 h 129"/>
                <a:gd name="T28" fmla="*/ 84 w 130"/>
                <a:gd name="T29" fmla="*/ 101 h 129"/>
                <a:gd name="T30" fmla="*/ 52 w 130"/>
                <a:gd name="T31" fmla="*/ 69 h 129"/>
                <a:gd name="T32" fmla="*/ 41 w 130"/>
                <a:gd name="T33" fmla="*/ 101 h 129"/>
                <a:gd name="T34" fmla="*/ 65 w 130"/>
                <a:gd name="T35" fmla="*/ 10 h 129"/>
                <a:gd name="T36" fmla="*/ 34 w 130"/>
                <a:gd name="T37" fmla="*/ 20 h 129"/>
                <a:gd name="T38" fmla="*/ 16 w 130"/>
                <a:gd name="T39" fmla="*/ 47 h 129"/>
                <a:gd name="T40" fmla="*/ 16 w 130"/>
                <a:gd name="T41" fmla="*/ 81 h 129"/>
                <a:gd name="T42" fmla="*/ 34 w 130"/>
                <a:gd name="T43" fmla="*/ 108 h 129"/>
                <a:gd name="T44" fmla="*/ 65 w 130"/>
                <a:gd name="T45" fmla="*/ 119 h 129"/>
                <a:gd name="T46" fmla="*/ 97 w 130"/>
                <a:gd name="T47" fmla="*/ 108 h 129"/>
                <a:gd name="T48" fmla="*/ 115 w 130"/>
                <a:gd name="T49" fmla="*/ 81 h 129"/>
                <a:gd name="T50" fmla="*/ 115 w 130"/>
                <a:gd name="T51" fmla="*/ 47 h 129"/>
                <a:gd name="T52" fmla="*/ 97 w 130"/>
                <a:gd name="T53" fmla="*/ 20 h 129"/>
                <a:gd name="T54" fmla="*/ 65 w 130"/>
                <a:gd name="T55" fmla="*/ 10 h 129"/>
                <a:gd name="T56" fmla="*/ 85 w 130"/>
                <a:gd name="T57" fmla="*/ 3 h 129"/>
                <a:gd name="T58" fmla="*/ 118 w 130"/>
                <a:gd name="T59" fmla="*/ 25 h 129"/>
                <a:gd name="T60" fmla="*/ 130 w 130"/>
                <a:gd name="T61" fmla="*/ 64 h 129"/>
                <a:gd name="T62" fmla="*/ 118 w 130"/>
                <a:gd name="T63" fmla="*/ 103 h 129"/>
                <a:gd name="T64" fmla="*/ 85 w 130"/>
                <a:gd name="T65" fmla="*/ 126 h 129"/>
                <a:gd name="T66" fmla="*/ 46 w 130"/>
                <a:gd name="T67" fmla="*/ 126 h 129"/>
                <a:gd name="T68" fmla="*/ 13 w 130"/>
                <a:gd name="T69" fmla="*/ 103 h 129"/>
                <a:gd name="T70" fmla="*/ 0 w 130"/>
                <a:gd name="T71" fmla="*/ 64 h 129"/>
                <a:gd name="T72" fmla="*/ 13 w 130"/>
                <a:gd name="T73" fmla="*/ 25 h 129"/>
                <a:gd name="T74" fmla="*/ 46 w 130"/>
                <a:gd name="T75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9">
                  <a:moveTo>
                    <a:pt x="52" y="37"/>
                  </a:moveTo>
                  <a:lnTo>
                    <a:pt x="52" y="60"/>
                  </a:lnTo>
                  <a:lnTo>
                    <a:pt x="65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8"/>
                  </a:lnTo>
                  <a:lnTo>
                    <a:pt x="82" y="55"/>
                  </a:lnTo>
                  <a:lnTo>
                    <a:pt x="83" y="51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39"/>
                  </a:lnTo>
                  <a:lnTo>
                    <a:pt x="77" y="38"/>
                  </a:lnTo>
                  <a:lnTo>
                    <a:pt x="74" y="38"/>
                  </a:lnTo>
                  <a:lnTo>
                    <a:pt x="70" y="37"/>
                  </a:lnTo>
                  <a:lnTo>
                    <a:pt x="67" y="37"/>
                  </a:lnTo>
                  <a:lnTo>
                    <a:pt x="52" y="37"/>
                  </a:lnTo>
                  <a:close/>
                  <a:moveTo>
                    <a:pt x="41" y="28"/>
                  </a:moveTo>
                  <a:lnTo>
                    <a:pt x="69" y="28"/>
                  </a:lnTo>
                  <a:lnTo>
                    <a:pt x="80" y="29"/>
                  </a:lnTo>
                  <a:lnTo>
                    <a:pt x="89" y="33"/>
                  </a:lnTo>
                  <a:lnTo>
                    <a:pt x="94" y="39"/>
                  </a:lnTo>
                  <a:lnTo>
                    <a:pt x="95" y="49"/>
                  </a:lnTo>
                  <a:lnTo>
                    <a:pt x="94" y="56"/>
                  </a:lnTo>
                  <a:lnTo>
                    <a:pt x="89" y="63"/>
                  </a:lnTo>
                  <a:lnTo>
                    <a:pt x="83" y="66"/>
                  </a:lnTo>
                  <a:lnTo>
                    <a:pt x="75" y="69"/>
                  </a:lnTo>
                  <a:lnTo>
                    <a:pt x="97" y="101"/>
                  </a:lnTo>
                  <a:lnTo>
                    <a:pt x="84" y="101"/>
                  </a:lnTo>
                  <a:lnTo>
                    <a:pt x="64" y="69"/>
                  </a:lnTo>
                  <a:lnTo>
                    <a:pt x="52" y="69"/>
                  </a:lnTo>
                  <a:lnTo>
                    <a:pt x="52" y="101"/>
                  </a:lnTo>
                  <a:lnTo>
                    <a:pt x="41" y="101"/>
                  </a:lnTo>
                  <a:lnTo>
                    <a:pt x="41" y="28"/>
                  </a:lnTo>
                  <a:close/>
                  <a:moveTo>
                    <a:pt x="65" y="10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3" y="33"/>
                  </a:lnTo>
                  <a:lnTo>
                    <a:pt x="16" y="47"/>
                  </a:lnTo>
                  <a:lnTo>
                    <a:pt x="13" y="64"/>
                  </a:lnTo>
                  <a:lnTo>
                    <a:pt x="16" y="81"/>
                  </a:lnTo>
                  <a:lnTo>
                    <a:pt x="23" y="96"/>
                  </a:lnTo>
                  <a:lnTo>
                    <a:pt x="34" y="108"/>
                  </a:lnTo>
                  <a:lnTo>
                    <a:pt x="48" y="115"/>
                  </a:lnTo>
                  <a:lnTo>
                    <a:pt x="65" y="119"/>
                  </a:lnTo>
                  <a:lnTo>
                    <a:pt x="82" y="115"/>
                  </a:lnTo>
                  <a:lnTo>
                    <a:pt x="97" y="108"/>
                  </a:lnTo>
                  <a:lnTo>
                    <a:pt x="108" y="96"/>
                  </a:lnTo>
                  <a:lnTo>
                    <a:pt x="115" y="81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8" y="33"/>
                  </a:lnTo>
                  <a:lnTo>
                    <a:pt x="97" y="20"/>
                  </a:lnTo>
                  <a:lnTo>
                    <a:pt x="82" y="13"/>
                  </a:lnTo>
                  <a:lnTo>
                    <a:pt x="65" y="10"/>
                  </a:lnTo>
                  <a:close/>
                  <a:moveTo>
                    <a:pt x="65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8" y="44"/>
                  </a:lnTo>
                  <a:lnTo>
                    <a:pt x="130" y="64"/>
                  </a:lnTo>
                  <a:lnTo>
                    <a:pt x="128" y="85"/>
                  </a:lnTo>
                  <a:lnTo>
                    <a:pt x="118" y="103"/>
                  </a:lnTo>
                  <a:lnTo>
                    <a:pt x="104" y="116"/>
                  </a:lnTo>
                  <a:lnTo>
                    <a:pt x="85" y="126"/>
                  </a:lnTo>
                  <a:lnTo>
                    <a:pt x="65" y="129"/>
                  </a:lnTo>
                  <a:lnTo>
                    <a:pt x="46" y="126"/>
                  </a:lnTo>
                  <a:lnTo>
                    <a:pt x="27" y="116"/>
                  </a:lnTo>
                  <a:lnTo>
                    <a:pt x="13" y="103"/>
                  </a:lnTo>
                  <a:lnTo>
                    <a:pt x="3" y="85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6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926BC3C4-51BD-884C-AE1A-0809D59B1F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4588" y="5375275"/>
              <a:ext cx="52388" cy="50800"/>
            </a:xfrm>
            <a:custGeom>
              <a:avLst/>
              <a:gdLst>
                <a:gd name="T0" fmla="*/ 52 w 131"/>
                <a:gd name="T1" fmla="*/ 60 h 129"/>
                <a:gd name="T2" fmla="*/ 70 w 131"/>
                <a:gd name="T3" fmla="*/ 60 h 129"/>
                <a:gd name="T4" fmla="*/ 76 w 131"/>
                <a:gd name="T5" fmla="*/ 59 h 129"/>
                <a:gd name="T6" fmla="*/ 81 w 131"/>
                <a:gd name="T7" fmla="*/ 55 h 129"/>
                <a:gd name="T8" fmla="*/ 84 w 131"/>
                <a:gd name="T9" fmla="*/ 48 h 129"/>
                <a:gd name="T10" fmla="*/ 81 w 131"/>
                <a:gd name="T11" fmla="*/ 42 h 129"/>
                <a:gd name="T12" fmla="*/ 77 w 131"/>
                <a:gd name="T13" fmla="*/ 38 h 129"/>
                <a:gd name="T14" fmla="*/ 71 w 131"/>
                <a:gd name="T15" fmla="*/ 37 h 129"/>
                <a:gd name="T16" fmla="*/ 52 w 131"/>
                <a:gd name="T17" fmla="*/ 37 h 129"/>
                <a:gd name="T18" fmla="*/ 69 w 131"/>
                <a:gd name="T19" fmla="*/ 28 h 129"/>
                <a:gd name="T20" fmla="*/ 89 w 131"/>
                <a:gd name="T21" fmla="*/ 33 h 129"/>
                <a:gd name="T22" fmla="*/ 95 w 131"/>
                <a:gd name="T23" fmla="*/ 49 h 129"/>
                <a:gd name="T24" fmla="*/ 90 w 131"/>
                <a:gd name="T25" fmla="*/ 63 h 129"/>
                <a:gd name="T26" fmla="*/ 76 w 131"/>
                <a:gd name="T27" fmla="*/ 69 h 129"/>
                <a:gd name="T28" fmla="*/ 85 w 131"/>
                <a:gd name="T29" fmla="*/ 101 h 129"/>
                <a:gd name="T30" fmla="*/ 52 w 131"/>
                <a:gd name="T31" fmla="*/ 69 h 129"/>
                <a:gd name="T32" fmla="*/ 41 w 131"/>
                <a:gd name="T33" fmla="*/ 101 h 129"/>
                <a:gd name="T34" fmla="*/ 66 w 131"/>
                <a:gd name="T35" fmla="*/ 10 h 129"/>
                <a:gd name="T36" fmla="*/ 34 w 131"/>
                <a:gd name="T37" fmla="*/ 20 h 129"/>
                <a:gd name="T38" fmla="*/ 15 w 131"/>
                <a:gd name="T39" fmla="*/ 47 h 129"/>
                <a:gd name="T40" fmla="*/ 15 w 131"/>
                <a:gd name="T41" fmla="*/ 81 h 129"/>
                <a:gd name="T42" fmla="*/ 34 w 131"/>
                <a:gd name="T43" fmla="*/ 108 h 129"/>
                <a:gd name="T44" fmla="*/ 66 w 131"/>
                <a:gd name="T45" fmla="*/ 119 h 129"/>
                <a:gd name="T46" fmla="*/ 96 w 131"/>
                <a:gd name="T47" fmla="*/ 108 h 129"/>
                <a:gd name="T48" fmla="*/ 115 w 131"/>
                <a:gd name="T49" fmla="*/ 81 h 129"/>
                <a:gd name="T50" fmla="*/ 115 w 131"/>
                <a:gd name="T51" fmla="*/ 47 h 129"/>
                <a:gd name="T52" fmla="*/ 96 w 131"/>
                <a:gd name="T53" fmla="*/ 20 h 129"/>
                <a:gd name="T54" fmla="*/ 66 w 131"/>
                <a:gd name="T55" fmla="*/ 10 h 129"/>
                <a:gd name="T56" fmla="*/ 86 w 131"/>
                <a:gd name="T57" fmla="*/ 3 h 129"/>
                <a:gd name="T58" fmla="*/ 118 w 131"/>
                <a:gd name="T59" fmla="*/ 25 h 129"/>
                <a:gd name="T60" fmla="*/ 131 w 131"/>
                <a:gd name="T61" fmla="*/ 64 h 129"/>
                <a:gd name="T62" fmla="*/ 118 w 131"/>
                <a:gd name="T63" fmla="*/ 103 h 129"/>
                <a:gd name="T64" fmla="*/ 86 w 131"/>
                <a:gd name="T65" fmla="*/ 126 h 129"/>
                <a:gd name="T66" fmla="*/ 45 w 131"/>
                <a:gd name="T67" fmla="*/ 126 h 129"/>
                <a:gd name="T68" fmla="*/ 13 w 131"/>
                <a:gd name="T69" fmla="*/ 103 h 129"/>
                <a:gd name="T70" fmla="*/ 0 w 131"/>
                <a:gd name="T71" fmla="*/ 64 h 129"/>
                <a:gd name="T72" fmla="*/ 13 w 131"/>
                <a:gd name="T73" fmla="*/ 25 h 129"/>
                <a:gd name="T74" fmla="*/ 45 w 131"/>
                <a:gd name="T75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" h="129">
                  <a:moveTo>
                    <a:pt x="52" y="37"/>
                  </a:moveTo>
                  <a:lnTo>
                    <a:pt x="52" y="60"/>
                  </a:lnTo>
                  <a:lnTo>
                    <a:pt x="65" y="60"/>
                  </a:lnTo>
                  <a:lnTo>
                    <a:pt x="70" y="60"/>
                  </a:lnTo>
                  <a:lnTo>
                    <a:pt x="74" y="59"/>
                  </a:lnTo>
                  <a:lnTo>
                    <a:pt x="76" y="59"/>
                  </a:lnTo>
                  <a:lnTo>
                    <a:pt x="80" y="58"/>
                  </a:lnTo>
                  <a:lnTo>
                    <a:pt x="81" y="55"/>
                  </a:lnTo>
                  <a:lnTo>
                    <a:pt x="82" y="51"/>
                  </a:lnTo>
                  <a:lnTo>
                    <a:pt x="84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80" y="39"/>
                  </a:lnTo>
                  <a:lnTo>
                    <a:pt x="77" y="38"/>
                  </a:lnTo>
                  <a:lnTo>
                    <a:pt x="74" y="38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2" y="37"/>
                  </a:lnTo>
                  <a:close/>
                  <a:moveTo>
                    <a:pt x="41" y="28"/>
                  </a:moveTo>
                  <a:lnTo>
                    <a:pt x="69" y="28"/>
                  </a:lnTo>
                  <a:lnTo>
                    <a:pt x="80" y="29"/>
                  </a:lnTo>
                  <a:lnTo>
                    <a:pt x="89" y="33"/>
                  </a:lnTo>
                  <a:lnTo>
                    <a:pt x="94" y="39"/>
                  </a:lnTo>
                  <a:lnTo>
                    <a:pt x="95" y="49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4" y="66"/>
                  </a:lnTo>
                  <a:lnTo>
                    <a:pt x="76" y="69"/>
                  </a:lnTo>
                  <a:lnTo>
                    <a:pt x="97" y="101"/>
                  </a:lnTo>
                  <a:lnTo>
                    <a:pt x="85" y="101"/>
                  </a:lnTo>
                  <a:lnTo>
                    <a:pt x="65" y="69"/>
                  </a:lnTo>
                  <a:lnTo>
                    <a:pt x="52" y="69"/>
                  </a:lnTo>
                  <a:lnTo>
                    <a:pt x="52" y="101"/>
                  </a:lnTo>
                  <a:lnTo>
                    <a:pt x="41" y="101"/>
                  </a:lnTo>
                  <a:lnTo>
                    <a:pt x="41" y="28"/>
                  </a:lnTo>
                  <a:close/>
                  <a:moveTo>
                    <a:pt x="66" y="10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3"/>
                  </a:lnTo>
                  <a:lnTo>
                    <a:pt x="15" y="47"/>
                  </a:lnTo>
                  <a:lnTo>
                    <a:pt x="13" y="64"/>
                  </a:lnTo>
                  <a:lnTo>
                    <a:pt x="15" y="81"/>
                  </a:lnTo>
                  <a:lnTo>
                    <a:pt x="23" y="96"/>
                  </a:lnTo>
                  <a:lnTo>
                    <a:pt x="34" y="108"/>
                  </a:lnTo>
                  <a:lnTo>
                    <a:pt x="49" y="115"/>
                  </a:lnTo>
                  <a:lnTo>
                    <a:pt x="66" y="119"/>
                  </a:lnTo>
                  <a:lnTo>
                    <a:pt x="82" y="115"/>
                  </a:lnTo>
                  <a:lnTo>
                    <a:pt x="96" y="108"/>
                  </a:lnTo>
                  <a:lnTo>
                    <a:pt x="107" y="96"/>
                  </a:lnTo>
                  <a:lnTo>
                    <a:pt x="115" y="81"/>
                  </a:lnTo>
                  <a:lnTo>
                    <a:pt x="117" y="64"/>
                  </a:lnTo>
                  <a:lnTo>
                    <a:pt x="115" y="47"/>
                  </a:lnTo>
                  <a:lnTo>
                    <a:pt x="107" y="33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0"/>
                  </a:lnTo>
                  <a:close/>
                  <a:moveTo>
                    <a:pt x="66" y="0"/>
                  </a:moveTo>
                  <a:lnTo>
                    <a:pt x="86" y="3"/>
                  </a:lnTo>
                  <a:lnTo>
                    <a:pt x="103" y="12"/>
                  </a:lnTo>
                  <a:lnTo>
                    <a:pt x="118" y="25"/>
                  </a:lnTo>
                  <a:lnTo>
                    <a:pt x="127" y="44"/>
                  </a:lnTo>
                  <a:lnTo>
                    <a:pt x="131" y="64"/>
                  </a:lnTo>
                  <a:lnTo>
                    <a:pt x="127" y="85"/>
                  </a:lnTo>
                  <a:lnTo>
                    <a:pt x="118" y="103"/>
                  </a:lnTo>
                  <a:lnTo>
                    <a:pt x="103" y="116"/>
                  </a:lnTo>
                  <a:lnTo>
                    <a:pt x="86" y="126"/>
                  </a:lnTo>
                  <a:lnTo>
                    <a:pt x="66" y="129"/>
                  </a:lnTo>
                  <a:lnTo>
                    <a:pt x="45" y="126"/>
                  </a:lnTo>
                  <a:lnTo>
                    <a:pt x="28" y="116"/>
                  </a:lnTo>
                  <a:lnTo>
                    <a:pt x="13" y="103"/>
                  </a:lnTo>
                  <a:lnTo>
                    <a:pt x="4" y="85"/>
                  </a:lnTo>
                  <a:lnTo>
                    <a:pt x="0" y="64"/>
                  </a:lnTo>
                  <a:lnTo>
                    <a:pt x="4" y="44"/>
                  </a:lnTo>
                  <a:lnTo>
                    <a:pt x="13" y="25"/>
                  </a:lnTo>
                  <a:lnTo>
                    <a:pt x="28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49B22C9-1832-F44C-9F0A-62997F224805}"/>
              </a:ext>
            </a:extLst>
          </p:cNvPr>
          <p:cNvSpPr/>
          <p:nvPr/>
        </p:nvSpPr>
        <p:spPr>
          <a:xfrm>
            <a:off x="2061456" y="3266458"/>
            <a:ext cx="2103356" cy="5617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Partner logo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D42F7C-F64D-7A41-831A-B3794E45D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46" y="542356"/>
            <a:ext cx="2011508" cy="16576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D494467-8759-7947-8AD4-D67B2DB42A46}"/>
              </a:ext>
            </a:extLst>
          </p:cNvPr>
          <p:cNvSpPr txBox="1"/>
          <p:nvPr/>
        </p:nvSpPr>
        <p:spPr>
          <a:xfrm>
            <a:off x="1229174" y="3958407"/>
            <a:ext cx="3767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Go to “view slide master” to insert the partner logo and delete the red box</a:t>
            </a:r>
          </a:p>
        </p:txBody>
      </p:sp>
    </p:spTree>
    <p:extLst>
      <p:ext uri="{BB962C8B-B14F-4D97-AF65-F5344CB8AC3E}">
        <p14:creationId xmlns:p14="http://schemas.microsoft.com/office/powerpoint/2010/main" val="223293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2D8549-FCB0-3745-A25C-5B94C1160C99}"/>
              </a:ext>
            </a:extLst>
          </p:cNvPr>
          <p:cNvSpPr/>
          <p:nvPr/>
        </p:nvSpPr>
        <p:spPr>
          <a:xfrm>
            <a:off x="-3917151" y="4487736"/>
            <a:ext cx="691562" cy="1847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Partner logo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51263D-E63F-2543-876E-30E3D24D7DFA}"/>
              </a:ext>
            </a:extLst>
          </p:cNvPr>
          <p:cNvSpPr txBox="1"/>
          <p:nvPr/>
        </p:nvSpPr>
        <p:spPr>
          <a:xfrm>
            <a:off x="937845" y="4386834"/>
            <a:ext cx="4302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Go to “view slide master” to insert the partner logo and delete the red box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C1972C-BAC7-A64F-A7D8-3B09D4250736}"/>
              </a:ext>
            </a:extLst>
          </p:cNvPr>
          <p:cNvCxnSpPr/>
          <p:nvPr/>
        </p:nvCxnSpPr>
        <p:spPr>
          <a:xfrm>
            <a:off x="1020769" y="1616305"/>
            <a:ext cx="71939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898B3CC-694B-DA44-B008-C73BF9BFEFCF}"/>
              </a:ext>
            </a:extLst>
          </p:cNvPr>
          <p:cNvSpPr/>
          <p:nvPr/>
        </p:nvSpPr>
        <p:spPr>
          <a:xfrm>
            <a:off x="4387734" y="1439023"/>
            <a:ext cx="384771" cy="384771"/>
          </a:xfrm>
          <a:prstGeom prst="rect">
            <a:avLst/>
          </a:prstGeom>
          <a:solidFill>
            <a:srgbClr val="0E4360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9985A1F-674D-1A49-B34D-0777F82444CA}"/>
              </a:ext>
            </a:extLst>
          </p:cNvPr>
          <p:cNvSpPr txBox="1">
            <a:spLocks/>
          </p:cNvSpPr>
          <p:nvPr/>
        </p:nvSpPr>
        <p:spPr>
          <a:xfrm>
            <a:off x="1016849" y="1890880"/>
            <a:ext cx="7193903" cy="164530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defPPr>
              <a:defRPr lang="en-US"/>
            </a:defPPr>
            <a:lvl1pPr marL="0" algn="ctr" defTabSz="182880" rtl="0" eaLnBrk="1" latinLnBrk="0" hangingPunct="1">
              <a:defRPr sz="9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bg1"/>
                </a:solidFill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</a:rPr>
              <a:t>amet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consectetur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adipiscing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elit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sed</a:t>
            </a:r>
            <a:r>
              <a:rPr lang="en-US" sz="2200" dirty="0">
                <a:solidFill>
                  <a:schemeClr val="bg1"/>
                </a:solidFill>
              </a:rPr>
              <a:t> do </a:t>
            </a:r>
            <a:r>
              <a:rPr lang="en-US" sz="2200" dirty="0" err="1">
                <a:solidFill>
                  <a:schemeClr val="bg1"/>
                </a:solidFill>
              </a:rPr>
              <a:t>eiusmod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tempor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incididunt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ut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labore</a:t>
            </a:r>
            <a:r>
              <a:rPr lang="en-US" sz="2200" dirty="0">
                <a:solidFill>
                  <a:schemeClr val="bg1"/>
                </a:solidFill>
              </a:rPr>
              <a:t> et dolore magna aliqua lorem ipsum dolor sit </a:t>
            </a:r>
            <a:r>
              <a:rPr lang="en-US" sz="2200" dirty="0" err="1">
                <a:solidFill>
                  <a:schemeClr val="bg1"/>
                </a:solidFill>
              </a:rPr>
              <a:t>amet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consectetur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adipiscing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elit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sed</a:t>
            </a:r>
            <a:r>
              <a:rPr lang="en-US" sz="2200" dirty="0">
                <a:solidFill>
                  <a:schemeClr val="bg1"/>
                </a:solidFill>
              </a:rPr>
              <a:t> do </a:t>
            </a:r>
            <a:r>
              <a:rPr lang="en-US" sz="2200" dirty="0" err="1">
                <a:solidFill>
                  <a:schemeClr val="bg1"/>
                </a:solidFill>
              </a:rPr>
              <a:t>eiusmod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tempor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incididunt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ut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labore</a:t>
            </a:r>
            <a:r>
              <a:rPr lang="en-US" sz="2200" dirty="0">
                <a:solidFill>
                  <a:schemeClr val="bg1"/>
                </a:solidFill>
              </a:rPr>
              <a:t> et dolore magna aliqua.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4698E1B-C086-7044-8BD6-0E2A2031FDCA}"/>
              </a:ext>
            </a:extLst>
          </p:cNvPr>
          <p:cNvSpPr txBox="1">
            <a:spLocks/>
          </p:cNvSpPr>
          <p:nvPr/>
        </p:nvSpPr>
        <p:spPr>
          <a:xfrm>
            <a:off x="626364" y="784791"/>
            <a:ext cx="7891272" cy="457200"/>
          </a:xfrm>
          <a:prstGeom prst="rect">
            <a:avLst/>
          </a:prstGeom>
        </p:spPr>
        <p:txBody>
          <a:bodyPr/>
          <a:lstStyle>
            <a:lvl1pPr algn="ctr" defTabSz="182880" rtl="0" eaLnBrk="1" latinLnBrk="0" hangingPunct="1">
              <a:spcBef>
                <a:spcPct val="0"/>
              </a:spcBef>
              <a:buNone/>
              <a:defRPr lang="en-US" sz="2800" kern="1200" cap="none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571732-EACE-984A-8201-683252126F50}"/>
              </a:ext>
            </a:extLst>
          </p:cNvPr>
          <p:cNvCxnSpPr/>
          <p:nvPr/>
        </p:nvCxnSpPr>
        <p:spPr>
          <a:xfrm>
            <a:off x="1016850" y="3838185"/>
            <a:ext cx="71939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5DBF723-F342-CB4A-8189-130239D11616}"/>
              </a:ext>
            </a:extLst>
          </p:cNvPr>
          <p:cNvSpPr/>
          <p:nvPr/>
        </p:nvSpPr>
        <p:spPr>
          <a:xfrm>
            <a:off x="4383815" y="3660903"/>
            <a:ext cx="384771" cy="384771"/>
          </a:xfrm>
          <a:prstGeom prst="rect">
            <a:avLst/>
          </a:prstGeom>
          <a:solidFill>
            <a:srgbClr val="0E4360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0E2201-EF10-CF4D-AC61-B35E3B4AB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721" y="1516565"/>
            <a:ext cx="274557" cy="2300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F8ACD-EE8C-FB49-AE23-9D78C3FC5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441252" y="3743782"/>
            <a:ext cx="274557" cy="23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0D480C-3DAD-A14F-A50F-BC119C8780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0288C-AEB8-9C48-89C8-30E8E01993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BC09C-9053-7049-AAFB-731008C2FA28}"/>
              </a:ext>
            </a:extLst>
          </p:cNvPr>
          <p:cNvSpPr txBox="1"/>
          <p:nvPr/>
        </p:nvSpPr>
        <p:spPr>
          <a:xfrm>
            <a:off x="269630" y="3814405"/>
            <a:ext cx="4302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Go to “view slide master” to insert the partner logo and delete the red box</a:t>
            </a:r>
          </a:p>
        </p:txBody>
      </p:sp>
    </p:spTree>
    <p:extLst>
      <p:ext uri="{BB962C8B-B14F-4D97-AF65-F5344CB8AC3E}">
        <p14:creationId xmlns:p14="http://schemas.microsoft.com/office/powerpoint/2010/main" val="392136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A96393-CAD5-3742-9EFB-2C41FC077F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3607C-D8A9-3C4D-8B51-F174C4A0CE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577E17-0059-8A4D-9976-514C5DE31719}"/>
              </a:ext>
            </a:extLst>
          </p:cNvPr>
          <p:cNvSpPr txBox="1"/>
          <p:nvPr/>
        </p:nvSpPr>
        <p:spPr>
          <a:xfrm>
            <a:off x="127523" y="4082034"/>
            <a:ext cx="4302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Go to “view slide master” to insert the partner logo and delete the red box</a:t>
            </a:r>
          </a:p>
        </p:txBody>
      </p:sp>
    </p:spTree>
    <p:extLst>
      <p:ext uri="{BB962C8B-B14F-4D97-AF65-F5344CB8AC3E}">
        <p14:creationId xmlns:p14="http://schemas.microsoft.com/office/powerpoint/2010/main" val="293486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99084-AE3E-D84B-A6CD-F1FA29B93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6D309-ACE5-B240-BE61-CA61CC277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3B4E1-19D8-674A-B818-8E7E7C8A33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BD902D-D732-6642-A97C-A9BECAEAABED}"/>
              </a:ext>
            </a:extLst>
          </p:cNvPr>
          <p:cNvSpPr txBox="1"/>
          <p:nvPr/>
        </p:nvSpPr>
        <p:spPr>
          <a:xfrm>
            <a:off x="127523" y="4082034"/>
            <a:ext cx="4302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Go to “view slide master” to insert the partner logo and delete the red box</a:t>
            </a:r>
          </a:p>
        </p:txBody>
      </p:sp>
    </p:spTree>
    <p:extLst>
      <p:ext uri="{BB962C8B-B14F-4D97-AF65-F5344CB8AC3E}">
        <p14:creationId xmlns:p14="http://schemas.microsoft.com/office/powerpoint/2010/main" val="295146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C398E-A2CB-8240-AD21-FB39E38E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CC153-DB1E-A641-A6B9-E9CF0B7743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B5110F-FD97-AB4F-8360-BABF147322D6}"/>
              </a:ext>
            </a:extLst>
          </p:cNvPr>
          <p:cNvSpPr txBox="1"/>
          <p:nvPr/>
        </p:nvSpPr>
        <p:spPr>
          <a:xfrm>
            <a:off x="127523" y="4082034"/>
            <a:ext cx="4302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Go to “view slide master” to insert the partner logo and delete the red box</a:t>
            </a:r>
          </a:p>
        </p:txBody>
      </p:sp>
    </p:spTree>
    <p:extLst>
      <p:ext uri="{BB962C8B-B14F-4D97-AF65-F5344CB8AC3E}">
        <p14:creationId xmlns:p14="http://schemas.microsoft.com/office/powerpoint/2010/main" val="427973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A311E-DC77-8446-85A7-5D55A443E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67C9B-08B1-8740-9E1D-808D1B0DCC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F638A-62C9-6048-B674-BBD20346A7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7E0028-E53F-B44E-92CB-8AE60074AE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8A0A18-D89B-AA46-BDFF-80E7FAE3E8AF}"/>
              </a:ext>
            </a:extLst>
          </p:cNvPr>
          <p:cNvSpPr txBox="1"/>
          <p:nvPr/>
        </p:nvSpPr>
        <p:spPr>
          <a:xfrm>
            <a:off x="127523" y="4082034"/>
            <a:ext cx="4302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Go to “view slide master” to insert the partner logo and delete the red box</a:t>
            </a:r>
          </a:p>
        </p:txBody>
      </p:sp>
    </p:spTree>
    <p:extLst>
      <p:ext uri="{BB962C8B-B14F-4D97-AF65-F5344CB8AC3E}">
        <p14:creationId xmlns:p14="http://schemas.microsoft.com/office/powerpoint/2010/main" val="16590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7E24-B2E7-4741-9FAE-FFC8D5E96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F024B-BC64-6046-BE66-5CAB0AC6B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F2156-64B4-7547-A9C2-95E9E11F0F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23D792-8DD5-6349-BCC4-D9F1304F302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958DB-787A-F048-8BE8-1A594B99B9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495C1-181F-AE48-A11E-05F3CCAF6D68}"/>
              </a:ext>
            </a:extLst>
          </p:cNvPr>
          <p:cNvSpPr txBox="1"/>
          <p:nvPr/>
        </p:nvSpPr>
        <p:spPr>
          <a:xfrm>
            <a:off x="127523" y="4082034"/>
            <a:ext cx="4302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Go to “view slide master” to insert the partner logo and delete the red box</a:t>
            </a:r>
          </a:p>
        </p:txBody>
      </p:sp>
    </p:spTree>
    <p:extLst>
      <p:ext uri="{BB962C8B-B14F-4D97-AF65-F5344CB8AC3E}">
        <p14:creationId xmlns:p14="http://schemas.microsoft.com/office/powerpoint/2010/main" val="244378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PMpsBoPd"/>
  <p:tag name="ARTICULATE_DESIGN_ID_CUSTOM DESIGN" val="XovIhtJO"/>
  <p:tag name="ARTICULATE_DESIGN_ID_1_OFFICE THEME" val="WY8soPbV"/>
  <p:tag name="ARTICULATE_DESIGN_ID_2_OFFICE THEME" val="qsnVfEX2"/>
  <p:tag name="ARTICULATE_SLIDE_THUMBNAIL_REFRESH" val="1"/>
  <p:tag name="ARTICULATE_DESIGN_ID_SAS - BLUE MASTER" val="kAsJ5RUV"/>
  <p:tag name="ARTICULATE_DESIGN_ID_1_SAS - BLUE MASTER" val="hpxQ4wBH"/>
  <p:tag name="ARTICULATE_DESIGN_ID_NDA" val="PBuyp6t2"/>
  <p:tag name="ARTICULATE_SLIDE_COUNT" val="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AS - Blue Master">
  <a:themeElements>
    <a:clrScheme name="SAS 2020">
      <a:dk1>
        <a:srgbClr val="012036"/>
      </a:dk1>
      <a:lt1>
        <a:srgbClr val="FFFFFF"/>
      </a:lt1>
      <a:dk2>
        <a:srgbClr val="012036"/>
      </a:dk2>
      <a:lt2>
        <a:srgbClr val="768396"/>
      </a:lt2>
      <a:accent1>
        <a:srgbClr val="33A3FF"/>
      </a:accent1>
      <a:accent2>
        <a:srgbClr val="29D6CD"/>
      </a:accent2>
      <a:accent3>
        <a:srgbClr val="15B57B"/>
      </a:accent3>
      <a:accent4>
        <a:srgbClr val="6D69FF"/>
      </a:accent4>
      <a:accent5>
        <a:srgbClr val="86134F"/>
      </a:accent5>
      <a:accent6>
        <a:srgbClr val="FFCC32"/>
      </a:accent6>
      <a:hlink>
        <a:srgbClr val="6D69FF"/>
      </a:hlink>
      <a:folHlink>
        <a:srgbClr val="FFCC3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solidFill>
              <a:schemeClr val="bg1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1" id="{0A058220-6EB3-BA45-88A0-820AD0A15E10}" vid="{DE815379-2492-B24B-A0FE-A850942478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69233BCCF0384E8BB5FD9B0B6F9061" ma:contentTypeVersion="13" ma:contentTypeDescription="Create a new document." ma:contentTypeScope="" ma:versionID="27dbdbe241540723e805eaf88a03dcc4">
  <xsd:schema xmlns:xsd="http://www.w3.org/2001/XMLSchema" xmlns:xs="http://www.w3.org/2001/XMLSchema" xmlns:p="http://schemas.microsoft.com/office/2006/metadata/properties" xmlns:ns3="7d3cbc90-e7a7-4838-9c88-3b98b3bf2f8b" xmlns:ns4="56dccb6c-7c47-4fdf-a544-86ea8672c9d8" targetNamespace="http://schemas.microsoft.com/office/2006/metadata/properties" ma:root="true" ma:fieldsID="021f900604f70cb629a776654ac361c1" ns3:_="" ns4:_="">
    <xsd:import namespace="7d3cbc90-e7a7-4838-9c88-3b98b3bf2f8b"/>
    <xsd:import namespace="56dccb6c-7c47-4fdf-a544-86ea8672c9d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cbc90-e7a7-4838-9c88-3b98b3bf2f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dccb6c-7c47-4fdf-a544-86ea8672c9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14595F-160D-4D3B-811D-BC8588A28D5C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7d3cbc90-e7a7-4838-9c88-3b98b3bf2f8b"/>
    <ds:schemaRef ds:uri="http://purl.org/dc/terms/"/>
    <ds:schemaRef ds:uri="http://schemas.openxmlformats.org/package/2006/metadata/core-properties"/>
    <ds:schemaRef ds:uri="56dccb6c-7c47-4fdf-a544-86ea8672c9d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2D580FF-DE64-4D15-B3C9-01BDFAB56D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3cbc90-e7a7-4838-9c88-3b98b3bf2f8b"/>
    <ds:schemaRef ds:uri="56dccb6c-7c47-4fdf-a544-86ea8672c9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07B75F-47D7-4377-9822-440D932C09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SAS - Blue Master</Template>
  <TotalTime>31</TotalTime>
  <Words>291</Words>
  <Application>Microsoft Macintosh PowerPoint</Application>
  <PresentationFormat>On-screen Show (16:9)</PresentationFormat>
  <Paragraphs>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SAS - Blue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Duke</dc:creator>
  <cp:lastModifiedBy>Karen Duke</cp:lastModifiedBy>
  <cp:revision>3</cp:revision>
  <dcterms:created xsi:type="dcterms:W3CDTF">2020-07-20T20:49:29Z</dcterms:created>
  <dcterms:modified xsi:type="dcterms:W3CDTF">2020-07-23T15:33:48Z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90F1369B-A610-44E1-BF20-59CDA54EFCA9</vt:lpwstr>
  </property>
  <property fmtid="{D5CDD505-2E9C-101B-9397-08002B2CF9AE}" pid="3" name="ArticulatePath">
    <vt:lpwstr>https://sasoffice365-my.sharepoint.com/personal/britt_gillis_sas_com/Documents/Creative Services/Resources/Slide Design Library/sas-presentation-templates/2020_Template_Idea</vt:lpwstr>
  </property>
  <property fmtid="{D5CDD505-2E9C-101B-9397-08002B2CF9AE}" pid="4" name="ContentTypeId">
    <vt:lpwstr>0x010100B369233BCCF0384E8BB5FD9B0B6F9061</vt:lpwstr>
  </property>
</Properties>
</file>